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Playfair Display"/>
      <p:regular r:id="rId46"/>
      <p:bold r:id="rId47"/>
      <p:italic r:id="rId48"/>
      <p:boldItalic r:id="rId49"/>
    </p:embeddedFont>
    <p:embeddedFont>
      <p:font typeface="Open Sans SemiBold"/>
      <p:regular r:id="rId50"/>
      <p:bold r:id="rId51"/>
      <p:italic r:id="rId52"/>
      <p:boldItalic r:id="rId53"/>
    </p:embeddedFont>
    <p:embeddedFont>
      <p:font typeface="Lustria"/>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GoogleSlidesCustomDataVersion2">
      <go:slidesCustomData xmlns:go="http://customooxmlschemas.google.com/" r:id="rId55" roundtripDataSignature="AMtx7mgB03rqbWerRTbMUo51qMWjP2Y33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B5EA14-A1F2-4231-A271-AE0EEFF202FB}">
  <a:tblStyle styleId="{6EB5EA14-A1F2-4231-A271-AE0EEFF202FB}" styleName="Table_0">
    <a:wholeTbl>
      <a:tcTxStyle b="off" i="off">
        <a:font>
          <a:latin typeface="Calisto MT"/>
          <a:ea typeface="Calisto MT"/>
          <a:cs typeface="Calisto MT"/>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61BF0CB-8657-4D37-A649-6F99F5641E00}" styleName="Table_1">
    <a:wholeTbl>
      <a:tcTxStyle b="off" i="off">
        <a:font>
          <a:latin typeface="Calisto MT"/>
          <a:ea typeface="Calisto MT"/>
          <a:cs typeface="Calisto MT"/>
        </a:font>
        <a:schemeClr val="dk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chemeClr val="accent5"/>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40000"/>
            </a:schemeClr>
          </a:solidFill>
        </a:fill>
      </a:tcStyle>
    </a:band1H>
    <a:band2H>
      <a:tcTxStyle/>
    </a:band2H>
    <a:band1V>
      <a:tcTxStyle/>
      <a:tcStyle>
        <a:tcBdr>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tcBdr>
        <a:fill>
          <a:solidFill>
            <a:schemeClr val="accent5">
              <a:alpha val="40000"/>
            </a:schemeClr>
          </a:solidFill>
        </a:fill>
      </a:tcStyle>
    </a:band1V>
    <a:band2V>
      <a:tcTxStyle/>
    </a:band2V>
    <a:la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chemeClr val="accent5"/>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sto MT"/>
          <a:ea typeface="Calisto MT"/>
          <a:cs typeface="Calisto MT"/>
        </a:font>
        <a:schemeClr val="lt1"/>
      </a:tcTxStyle>
      <a:tcStyle>
        <a:tcBdr>
          <a:left>
            <a:ln cap="flat" cmpd="sng" w="9525">
              <a:solidFill>
                <a:schemeClr val="accent5"/>
              </a:solidFill>
              <a:prstDash val="solid"/>
              <a:round/>
              <a:headEnd len="sm" w="sm" type="none"/>
              <a:tailEnd len="sm" w="sm" type="none"/>
            </a:ln>
          </a:left>
          <a:right>
            <a:ln cap="flat" cmpd="sng" w="9525">
              <a:solidFill>
                <a:schemeClr val="accent5"/>
              </a:solidFill>
              <a:prstDash val="solid"/>
              <a:round/>
              <a:headEnd len="sm" w="sm" type="none"/>
              <a:tailEnd len="sm" w="sm" type="none"/>
            </a:ln>
          </a:right>
          <a:top>
            <a:ln cap="flat" cmpd="sng" w="9525">
              <a:solidFill>
                <a:schemeClr val="accent5"/>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5"/>
          </a:solidFill>
        </a:fill>
      </a:tcStyle>
    </a:firstRow>
    <a:neCell>
      <a:tcTxStyle/>
    </a:neCell>
    <a:nwCell>
      <a:tcTxStyle/>
    </a:nwCell>
  </a:tblStyle>
  <a:tblStyle styleId="{7CC5CD3D-E1AA-4014-B253-817DD26B86FE}" styleName="Table_2">
    <a:wholeTbl>
      <a:tcTxStyle b="off" i="off">
        <a:font>
          <a:latin typeface="Calisto MT"/>
          <a:ea typeface="Calisto MT"/>
          <a:cs typeface="Calisto MT"/>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sto MT"/>
          <a:ea typeface="Calisto MT"/>
          <a:cs typeface="Calisto MT"/>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PlayfairDisplay-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italic.fntdata"/><Relationship Id="rId47" Type="http://schemas.openxmlformats.org/officeDocument/2006/relationships/font" Target="fonts/PlayfairDisplay-bold.fntdata"/><Relationship Id="rId49" Type="http://schemas.openxmlformats.org/officeDocument/2006/relationships/font" Target="fonts/PlayfairDispl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Lustria-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3" name="Google Shape;78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1" name="Google Shape;99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3" name="Google Shape;105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8"/>
          <p:cNvSpPr txBox="1"/>
          <p:nvPr>
            <p:ph type="ctrTitle"/>
          </p:nvPr>
        </p:nvSpPr>
        <p:spPr>
          <a:xfrm>
            <a:off x="713225" y="1088400"/>
            <a:ext cx="5118000" cy="22857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lvl1pPr lvl="0" algn="ctr">
              <a:spcBef>
                <a:spcPts val="0"/>
              </a:spcBef>
              <a:spcAft>
                <a:spcPts val="0"/>
              </a:spcAft>
              <a:buClr>
                <a:srgbClr val="191919"/>
              </a:buClr>
              <a:buSzPts val="5200"/>
              <a:buFont typeface="Lustria"/>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38"/>
          <p:cNvSpPr txBox="1"/>
          <p:nvPr>
            <p:ph idx="1" type="subTitle"/>
          </p:nvPr>
        </p:nvSpPr>
        <p:spPr>
          <a:xfrm>
            <a:off x="789523" y="3418115"/>
            <a:ext cx="3902700" cy="393600"/>
          </a:xfrm>
          <a:prstGeom prst="rect">
            <a:avLst/>
          </a:prstGeom>
          <a:solidFill>
            <a:schemeClr val="dk1"/>
          </a:solidFill>
          <a:ln>
            <a:noFill/>
          </a:ln>
          <a:effectLst>
            <a:outerShdw blurRad="25400">
              <a:srgbClr val="000000">
                <a:alpha val="45882"/>
              </a:srgb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4" name="Google Shape;14;p38"/>
          <p:cNvSpPr/>
          <p:nvPr>
            <p:ph idx="2" type="pic"/>
          </p:nvPr>
        </p:nvSpPr>
        <p:spPr>
          <a:xfrm>
            <a:off x="6044825" y="820750"/>
            <a:ext cx="2224200" cy="3334200"/>
          </a:xfrm>
          <a:prstGeom prst="round2SameRect">
            <a:avLst>
              <a:gd fmla="val 16667" name="adj1"/>
              <a:gd fmla="val 0" name="adj2"/>
            </a:avLst>
          </a:prstGeom>
          <a:noFill/>
          <a:ln cap="flat" cmpd="sng" w="9525">
            <a:solidFill>
              <a:schemeClr val="dk1"/>
            </a:solidFill>
            <a:prstDash val="solid"/>
            <a:round/>
            <a:headEnd len="sm" w="sm" type="none"/>
            <a:tailEnd len="sm" w="sm" type="none"/>
          </a:ln>
          <a:effectLst>
            <a:outerShdw blurRad="25400">
              <a:srgbClr val="000000">
                <a:alpha val="45882"/>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4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7"/>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4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9" name="Shape 69"/>
        <p:cNvGrpSpPr/>
        <p:nvPr/>
      </p:nvGrpSpPr>
      <p:grpSpPr>
        <a:xfrm>
          <a:off x="0" y="0"/>
          <a:ext cx="0" cy="0"/>
          <a:chOff x="0" y="0"/>
          <a:chExt cx="0" cy="0"/>
        </a:xfrm>
      </p:grpSpPr>
      <p:sp>
        <p:nvSpPr>
          <p:cNvPr id="70" name="Google Shape;70;p48"/>
          <p:cNvSpPr txBox="1"/>
          <p:nvPr>
            <p:ph type="title"/>
          </p:nvPr>
        </p:nvSpPr>
        <p:spPr>
          <a:xfrm>
            <a:off x="685347" y="457200"/>
            <a:ext cx="2780167" cy="136643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1800"/>
              <a:buFont typeface="Lustria"/>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8"/>
          <p:cNvSpPr txBox="1"/>
          <p:nvPr>
            <p:ph idx="1" type="body"/>
          </p:nvPr>
        </p:nvSpPr>
        <p:spPr>
          <a:xfrm>
            <a:off x="3641725" y="457200"/>
            <a:ext cx="4808943" cy="38862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72" name="Google Shape;72;p48"/>
          <p:cNvSpPr txBox="1"/>
          <p:nvPr>
            <p:ph idx="2" type="body"/>
          </p:nvPr>
        </p:nvSpPr>
        <p:spPr>
          <a:xfrm>
            <a:off x="685347" y="1823639"/>
            <a:ext cx="2780167" cy="251976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73" name="Google Shape;73;p48"/>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8"/>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8"/>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6" name="Shape 76"/>
        <p:cNvGrpSpPr/>
        <p:nvPr/>
      </p:nvGrpSpPr>
      <p:grpSpPr>
        <a:xfrm>
          <a:off x="0" y="0"/>
          <a:ext cx="0" cy="0"/>
          <a:chOff x="0" y="0"/>
          <a:chExt cx="0" cy="0"/>
        </a:xfrm>
      </p:grpSpPr>
      <p:pic>
        <p:nvPicPr>
          <p:cNvPr descr="Slate-V2-HD-vertPhotoInset.png" id="77" name="Google Shape;77;p49"/>
          <p:cNvPicPr preferRelativeResize="0"/>
          <p:nvPr/>
        </p:nvPicPr>
        <p:blipFill rotWithShape="1">
          <a:blip r:embed="rId2">
            <a:alphaModFix/>
          </a:blip>
          <a:srcRect b="0" l="0" r="0" t="0"/>
          <a:stretch/>
        </p:blipFill>
        <p:spPr>
          <a:xfrm>
            <a:off x="5470249" y="457200"/>
            <a:ext cx="2688125" cy="3903624"/>
          </a:xfrm>
          <a:prstGeom prst="rect">
            <a:avLst/>
          </a:prstGeom>
          <a:noFill/>
          <a:ln>
            <a:noFill/>
          </a:ln>
        </p:spPr>
      </p:pic>
      <p:sp>
        <p:nvSpPr>
          <p:cNvPr id="78" name="Google Shape;78;p49"/>
          <p:cNvSpPr txBox="1"/>
          <p:nvPr>
            <p:ph type="title"/>
          </p:nvPr>
        </p:nvSpPr>
        <p:spPr>
          <a:xfrm>
            <a:off x="685347" y="457442"/>
            <a:ext cx="4451212" cy="137200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dk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9"/>
          <p:cNvSpPr/>
          <p:nvPr>
            <p:ph idx="2" type="pic"/>
          </p:nvPr>
        </p:nvSpPr>
        <p:spPr>
          <a:xfrm>
            <a:off x="5581914" y="572776"/>
            <a:ext cx="2456813" cy="3684617"/>
          </a:xfrm>
          <a:prstGeom prst="rect">
            <a:avLst/>
          </a:prstGeom>
          <a:noFill/>
          <a:ln>
            <a:noFill/>
          </a:ln>
          <a:effectLst>
            <a:outerShdw blurRad="38100" dir="4440000" dist="25400">
              <a:srgbClr val="000000">
                <a:alpha val="35686"/>
              </a:srgbClr>
            </a:outerShdw>
          </a:effectLst>
        </p:spPr>
      </p:sp>
      <p:sp>
        <p:nvSpPr>
          <p:cNvPr id="80" name="Google Shape;80;p49"/>
          <p:cNvSpPr txBox="1"/>
          <p:nvPr>
            <p:ph idx="1" type="body"/>
          </p:nvPr>
        </p:nvSpPr>
        <p:spPr>
          <a:xfrm>
            <a:off x="685347" y="1829445"/>
            <a:ext cx="4451212" cy="25321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81" name="Google Shape;81;p49"/>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4" name="Shape 84"/>
        <p:cNvGrpSpPr/>
        <p:nvPr/>
      </p:nvGrpSpPr>
      <p:grpSpPr>
        <a:xfrm>
          <a:off x="0" y="0"/>
          <a:ext cx="0" cy="0"/>
          <a:chOff x="0" y="0"/>
          <a:chExt cx="0" cy="0"/>
        </a:xfrm>
      </p:grpSpPr>
      <p:pic>
        <p:nvPicPr>
          <p:cNvPr descr="Slate-V2-HD-panoPhotoInset.png" id="85" name="Google Shape;85;p50"/>
          <p:cNvPicPr preferRelativeResize="0"/>
          <p:nvPr/>
        </p:nvPicPr>
        <p:blipFill rotWithShape="1">
          <a:blip r:embed="rId2">
            <a:alphaModFix/>
          </a:blip>
          <a:srcRect b="0" l="0" r="0" t="0"/>
          <a:stretch/>
        </p:blipFill>
        <p:spPr>
          <a:xfrm>
            <a:off x="760413" y="410855"/>
            <a:ext cx="7606349" cy="2862605"/>
          </a:xfrm>
          <a:prstGeom prst="rect">
            <a:avLst/>
          </a:prstGeom>
          <a:noFill/>
          <a:ln>
            <a:noFill/>
          </a:ln>
        </p:spPr>
      </p:pic>
      <p:sp>
        <p:nvSpPr>
          <p:cNvPr id="86" name="Google Shape;86;p50"/>
          <p:cNvSpPr txBox="1"/>
          <p:nvPr>
            <p:ph type="title"/>
          </p:nvPr>
        </p:nvSpPr>
        <p:spPr>
          <a:xfrm>
            <a:off x="685354" y="3423941"/>
            <a:ext cx="7766495" cy="40760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2100"/>
              <a:buFont typeface="Lustria"/>
              <a:buNone/>
              <a:defRPr sz="21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0"/>
          <p:cNvSpPr/>
          <p:nvPr>
            <p:ph idx="2" type="pic"/>
          </p:nvPr>
        </p:nvSpPr>
        <p:spPr>
          <a:xfrm>
            <a:off x="877012" y="521257"/>
            <a:ext cx="7384010" cy="2644253"/>
          </a:xfrm>
          <a:prstGeom prst="rect">
            <a:avLst/>
          </a:prstGeom>
          <a:noFill/>
          <a:ln>
            <a:noFill/>
          </a:ln>
          <a:effectLst>
            <a:outerShdw blurRad="38100" dir="4440000" dist="25400">
              <a:srgbClr val="000000">
                <a:alpha val="35686"/>
              </a:srgbClr>
            </a:outerShdw>
          </a:effectLst>
        </p:spPr>
      </p:sp>
      <p:sp>
        <p:nvSpPr>
          <p:cNvPr id="88" name="Google Shape;88;p50"/>
          <p:cNvSpPr txBox="1"/>
          <p:nvPr>
            <p:ph idx="1" type="body"/>
          </p:nvPr>
        </p:nvSpPr>
        <p:spPr>
          <a:xfrm>
            <a:off x="685346" y="3831546"/>
            <a:ext cx="7765322" cy="5118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735"/>
              <a:buNone/>
              <a:defRPr sz="1050"/>
            </a:lvl2pPr>
            <a:lvl3pPr indent="-228600" lvl="2" marL="1371600" algn="l">
              <a:spcBef>
                <a:spcPts val="450"/>
              </a:spcBef>
              <a:spcAft>
                <a:spcPts val="0"/>
              </a:spcAft>
              <a:buSzPts val="630"/>
              <a:buNone/>
              <a:defRPr sz="900"/>
            </a:lvl3pPr>
            <a:lvl4pPr indent="-228600" lvl="3" marL="1828800" algn="l">
              <a:spcBef>
                <a:spcPts val="450"/>
              </a:spcBef>
              <a:spcAft>
                <a:spcPts val="0"/>
              </a:spcAft>
              <a:buSzPts val="525"/>
              <a:buNone/>
              <a:defRPr sz="750"/>
            </a:lvl4pPr>
            <a:lvl5pPr indent="-228600" lvl="4" marL="2286000" algn="l">
              <a:spcBef>
                <a:spcPts val="450"/>
              </a:spcBef>
              <a:spcAft>
                <a:spcPts val="0"/>
              </a:spcAft>
              <a:buSzPts val="525"/>
              <a:buNone/>
              <a:defRPr sz="750"/>
            </a:lvl5pPr>
            <a:lvl6pPr indent="-228600" lvl="5" marL="2743200" algn="l">
              <a:spcBef>
                <a:spcPts val="450"/>
              </a:spcBef>
              <a:spcAft>
                <a:spcPts val="0"/>
              </a:spcAft>
              <a:buSzPts val="525"/>
              <a:buNone/>
              <a:defRPr sz="750"/>
            </a:lvl6pPr>
            <a:lvl7pPr indent="-228600" lvl="6" marL="3200400" algn="l">
              <a:spcBef>
                <a:spcPts val="450"/>
              </a:spcBef>
              <a:spcAft>
                <a:spcPts val="0"/>
              </a:spcAft>
              <a:buSzPts val="525"/>
              <a:buNone/>
              <a:defRPr sz="750"/>
            </a:lvl7pPr>
            <a:lvl8pPr indent="-228600" lvl="7" marL="3657600" algn="l">
              <a:spcBef>
                <a:spcPts val="450"/>
              </a:spcBef>
              <a:spcAft>
                <a:spcPts val="0"/>
              </a:spcAft>
              <a:buSzPts val="525"/>
              <a:buNone/>
              <a:defRPr sz="750"/>
            </a:lvl8pPr>
            <a:lvl9pPr indent="-228600" lvl="8" marL="4114800" algn="l">
              <a:spcBef>
                <a:spcPts val="450"/>
              </a:spcBef>
              <a:spcAft>
                <a:spcPts val="450"/>
              </a:spcAft>
              <a:buSzPts val="525"/>
              <a:buNone/>
              <a:defRPr sz="750"/>
            </a:lvl9pPr>
          </a:lstStyle>
          <a:p/>
        </p:txBody>
      </p:sp>
      <p:sp>
        <p:nvSpPr>
          <p:cNvPr id="89" name="Google Shape;89;p50"/>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0"/>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50"/>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2" name="Shape 92"/>
        <p:cNvGrpSpPr/>
        <p:nvPr/>
      </p:nvGrpSpPr>
      <p:grpSpPr>
        <a:xfrm>
          <a:off x="0" y="0"/>
          <a:ext cx="0" cy="0"/>
          <a:chOff x="0" y="0"/>
          <a:chExt cx="0" cy="0"/>
        </a:xfrm>
      </p:grpSpPr>
      <p:sp>
        <p:nvSpPr>
          <p:cNvPr id="93" name="Google Shape;93;p51"/>
          <p:cNvSpPr txBox="1"/>
          <p:nvPr>
            <p:ph type="title"/>
          </p:nvPr>
        </p:nvSpPr>
        <p:spPr>
          <a:xfrm>
            <a:off x="685346" y="456328"/>
            <a:ext cx="7765322" cy="265075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2400"/>
              <a:buFont typeface="Lustria"/>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1"/>
          <p:cNvSpPr txBox="1"/>
          <p:nvPr>
            <p:ph idx="1" type="body"/>
          </p:nvPr>
        </p:nvSpPr>
        <p:spPr>
          <a:xfrm>
            <a:off x="685346" y="3221385"/>
            <a:ext cx="7765322" cy="112637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735"/>
              <a:buNone/>
              <a:defRPr sz="1050"/>
            </a:lvl2pPr>
            <a:lvl3pPr indent="-228600" lvl="2" marL="1371600" algn="l">
              <a:spcBef>
                <a:spcPts val="450"/>
              </a:spcBef>
              <a:spcAft>
                <a:spcPts val="0"/>
              </a:spcAft>
              <a:buSzPts val="630"/>
              <a:buNone/>
              <a:defRPr sz="900"/>
            </a:lvl3pPr>
            <a:lvl4pPr indent="-228600" lvl="3" marL="1828800" algn="l">
              <a:spcBef>
                <a:spcPts val="450"/>
              </a:spcBef>
              <a:spcAft>
                <a:spcPts val="0"/>
              </a:spcAft>
              <a:buSzPts val="525"/>
              <a:buNone/>
              <a:defRPr sz="750"/>
            </a:lvl4pPr>
            <a:lvl5pPr indent="-228600" lvl="4" marL="2286000" algn="l">
              <a:spcBef>
                <a:spcPts val="450"/>
              </a:spcBef>
              <a:spcAft>
                <a:spcPts val="0"/>
              </a:spcAft>
              <a:buSzPts val="525"/>
              <a:buNone/>
              <a:defRPr sz="750"/>
            </a:lvl5pPr>
            <a:lvl6pPr indent="-228600" lvl="5" marL="2743200" algn="l">
              <a:spcBef>
                <a:spcPts val="450"/>
              </a:spcBef>
              <a:spcAft>
                <a:spcPts val="0"/>
              </a:spcAft>
              <a:buSzPts val="525"/>
              <a:buNone/>
              <a:defRPr sz="750"/>
            </a:lvl6pPr>
            <a:lvl7pPr indent="-228600" lvl="6" marL="3200400" algn="l">
              <a:spcBef>
                <a:spcPts val="450"/>
              </a:spcBef>
              <a:spcAft>
                <a:spcPts val="0"/>
              </a:spcAft>
              <a:buSzPts val="525"/>
              <a:buNone/>
              <a:defRPr sz="750"/>
            </a:lvl7pPr>
            <a:lvl8pPr indent="-228600" lvl="7" marL="3657600" algn="l">
              <a:spcBef>
                <a:spcPts val="450"/>
              </a:spcBef>
              <a:spcAft>
                <a:spcPts val="0"/>
              </a:spcAft>
              <a:buSzPts val="525"/>
              <a:buNone/>
              <a:defRPr sz="750"/>
            </a:lvl8pPr>
            <a:lvl9pPr indent="-228600" lvl="8" marL="4114800" algn="l">
              <a:spcBef>
                <a:spcPts val="450"/>
              </a:spcBef>
              <a:spcAft>
                <a:spcPts val="450"/>
              </a:spcAft>
              <a:buSzPts val="525"/>
              <a:buNone/>
              <a:defRPr sz="750"/>
            </a:lvl9pPr>
          </a:lstStyle>
          <a:p/>
        </p:txBody>
      </p:sp>
      <p:sp>
        <p:nvSpPr>
          <p:cNvPr id="95" name="Google Shape;95;p51"/>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1"/>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1"/>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8" name="Shape 98"/>
        <p:cNvGrpSpPr/>
        <p:nvPr/>
      </p:nvGrpSpPr>
      <p:grpSpPr>
        <a:xfrm>
          <a:off x="0" y="0"/>
          <a:ext cx="0" cy="0"/>
          <a:chOff x="0" y="0"/>
          <a:chExt cx="0" cy="0"/>
        </a:xfrm>
      </p:grpSpPr>
      <p:sp>
        <p:nvSpPr>
          <p:cNvPr id="99" name="Google Shape;99;p52"/>
          <p:cNvSpPr txBox="1"/>
          <p:nvPr>
            <p:ph type="title"/>
          </p:nvPr>
        </p:nvSpPr>
        <p:spPr>
          <a:xfrm>
            <a:off x="1084659" y="457200"/>
            <a:ext cx="6977064" cy="224467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2400"/>
              <a:buFont typeface="Lustria"/>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2"/>
          <p:cNvSpPr txBox="1"/>
          <p:nvPr>
            <p:ph idx="1" type="body"/>
          </p:nvPr>
        </p:nvSpPr>
        <p:spPr>
          <a:xfrm>
            <a:off x="1290484" y="2707524"/>
            <a:ext cx="6564224" cy="3995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10"/>
              </a:spcBef>
              <a:spcAft>
                <a:spcPts val="0"/>
              </a:spcAft>
              <a:buSzPts val="735"/>
              <a:buNone/>
              <a:defRPr sz="1050"/>
            </a:lvl1pPr>
            <a:lvl2pPr indent="-228600" lvl="1" marL="914400" algn="l">
              <a:spcBef>
                <a:spcPts val="450"/>
              </a:spcBef>
              <a:spcAft>
                <a:spcPts val="0"/>
              </a:spcAft>
              <a:buSzPts val="735"/>
              <a:buNone/>
              <a:defRPr sz="1050"/>
            </a:lvl2pPr>
            <a:lvl3pPr indent="-228600" lvl="2" marL="1371600" algn="l">
              <a:spcBef>
                <a:spcPts val="450"/>
              </a:spcBef>
              <a:spcAft>
                <a:spcPts val="0"/>
              </a:spcAft>
              <a:buSzPts val="630"/>
              <a:buNone/>
              <a:defRPr sz="900"/>
            </a:lvl3pPr>
            <a:lvl4pPr indent="-228600" lvl="3" marL="1828800" algn="l">
              <a:spcBef>
                <a:spcPts val="450"/>
              </a:spcBef>
              <a:spcAft>
                <a:spcPts val="0"/>
              </a:spcAft>
              <a:buSzPts val="525"/>
              <a:buNone/>
              <a:defRPr sz="750"/>
            </a:lvl4pPr>
            <a:lvl5pPr indent="-228600" lvl="4" marL="2286000" algn="l">
              <a:spcBef>
                <a:spcPts val="450"/>
              </a:spcBef>
              <a:spcAft>
                <a:spcPts val="0"/>
              </a:spcAft>
              <a:buSzPts val="525"/>
              <a:buNone/>
              <a:defRPr sz="750"/>
            </a:lvl5pPr>
            <a:lvl6pPr indent="-228600" lvl="5" marL="2743200" algn="l">
              <a:spcBef>
                <a:spcPts val="450"/>
              </a:spcBef>
              <a:spcAft>
                <a:spcPts val="0"/>
              </a:spcAft>
              <a:buSzPts val="525"/>
              <a:buNone/>
              <a:defRPr sz="750"/>
            </a:lvl6pPr>
            <a:lvl7pPr indent="-228600" lvl="6" marL="3200400" algn="l">
              <a:spcBef>
                <a:spcPts val="450"/>
              </a:spcBef>
              <a:spcAft>
                <a:spcPts val="0"/>
              </a:spcAft>
              <a:buSzPts val="525"/>
              <a:buNone/>
              <a:defRPr sz="750"/>
            </a:lvl7pPr>
            <a:lvl8pPr indent="-228600" lvl="7" marL="3657600" algn="l">
              <a:spcBef>
                <a:spcPts val="450"/>
              </a:spcBef>
              <a:spcAft>
                <a:spcPts val="0"/>
              </a:spcAft>
              <a:buSzPts val="525"/>
              <a:buNone/>
              <a:defRPr sz="750"/>
            </a:lvl8pPr>
            <a:lvl9pPr indent="-228600" lvl="8" marL="4114800" algn="l">
              <a:spcBef>
                <a:spcPts val="450"/>
              </a:spcBef>
              <a:spcAft>
                <a:spcPts val="450"/>
              </a:spcAft>
              <a:buSzPts val="525"/>
              <a:buNone/>
              <a:defRPr sz="750"/>
            </a:lvl9pPr>
          </a:lstStyle>
          <a:p/>
        </p:txBody>
      </p:sp>
      <p:sp>
        <p:nvSpPr>
          <p:cNvPr id="101" name="Google Shape;101;p52"/>
          <p:cNvSpPr txBox="1"/>
          <p:nvPr>
            <p:ph idx="2" type="body"/>
          </p:nvPr>
        </p:nvSpPr>
        <p:spPr>
          <a:xfrm>
            <a:off x="685346" y="3228265"/>
            <a:ext cx="7765322" cy="111712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735"/>
              <a:buNone/>
              <a:defRPr sz="1050"/>
            </a:lvl2pPr>
            <a:lvl3pPr indent="-228600" lvl="2" marL="1371600" algn="l">
              <a:spcBef>
                <a:spcPts val="450"/>
              </a:spcBef>
              <a:spcAft>
                <a:spcPts val="0"/>
              </a:spcAft>
              <a:buSzPts val="630"/>
              <a:buNone/>
              <a:defRPr sz="900"/>
            </a:lvl3pPr>
            <a:lvl4pPr indent="-228600" lvl="3" marL="1828800" algn="l">
              <a:spcBef>
                <a:spcPts val="450"/>
              </a:spcBef>
              <a:spcAft>
                <a:spcPts val="0"/>
              </a:spcAft>
              <a:buSzPts val="525"/>
              <a:buNone/>
              <a:defRPr sz="750"/>
            </a:lvl4pPr>
            <a:lvl5pPr indent="-228600" lvl="4" marL="2286000" algn="l">
              <a:spcBef>
                <a:spcPts val="450"/>
              </a:spcBef>
              <a:spcAft>
                <a:spcPts val="0"/>
              </a:spcAft>
              <a:buSzPts val="525"/>
              <a:buNone/>
              <a:defRPr sz="750"/>
            </a:lvl5pPr>
            <a:lvl6pPr indent="-228600" lvl="5" marL="2743200" algn="l">
              <a:spcBef>
                <a:spcPts val="450"/>
              </a:spcBef>
              <a:spcAft>
                <a:spcPts val="0"/>
              </a:spcAft>
              <a:buSzPts val="525"/>
              <a:buNone/>
              <a:defRPr sz="750"/>
            </a:lvl6pPr>
            <a:lvl7pPr indent="-228600" lvl="6" marL="3200400" algn="l">
              <a:spcBef>
                <a:spcPts val="450"/>
              </a:spcBef>
              <a:spcAft>
                <a:spcPts val="0"/>
              </a:spcAft>
              <a:buSzPts val="525"/>
              <a:buNone/>
              <a:defRPr sz="750"/>
            </a:lvl7pPr>
            <a:lvl8pPr indent="-228600" lvl="7" marL="3657600" algn="l">
              <a:spcBef>
                <a:spcPts val="450"/>
              </a:spcBef>
              <a:spcAft>
                <a:spcPts val="0"/>
              </a:spcAft>
              <a:buSzPts val="525"/>
              <a:buNone/>
              <a:defRPr sz="750"/>
            </a:lvl8pPr>
            <a:lvl9pPr indent="-228600" lvl="8" marL="4114800" algn="l">
              <a:spcBef>
                <a:spcPts val="450"/>
              </a:spcBef>
              <a:spcAft>
                <a:spcPts val="450"/>
              </a:spcAft>
              <a:buSzPts val="525"/>
              <a:buNone/>
              <a:defRPr sz="750"/>
            </a:lvl9pPr>
          </a:lstStyle>
          <a:p/>
        </p:txBody>
      </p:sp>
      <p:sp>
        <p:nvSpPr>
          <p:cNvPr id="102" name="Google Shape;102;p52"/>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2"/>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2"/>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
        <p:nvSpPr>
          <p:cNvPr id="105" name="Google Shape;105;p52"/>
          <p:cNvSpPr txBox="1"/>
          <p:nvPr/>
        </p:nvSpPr>
        <p:spPr>
          <a:xfrm>
            <a:off x="742950" y="663597"/>
            <a:ext cx="457200" cy="438582"/>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chemeClr val="dk1"/>
              </a:buClr>
              <a:buSzPts val="6000"/>
              <a:buFont typeface="Lustria"/>
              <a:buNone/>
            </a:pPr>
            <a:r>
              <a:rPr b="0" lang="en-ID" sz="6000" cap="none">
                <a:solidFill>
                  <a:schemeClr val="dk1"/>
                </a:solidFill>
                <a:latin typeface="Lustria"/>
                <a:ea typeface="Lustria"/>
                <a:cs typeface="Lustria"/>
                <a:sym typeface="Lustria"/>
              </a:rPr>
              <a:t>“</a:t>
            </a:r>
            <a:endParaRPr/>
          </a:p>
        </p:txBody>
      </p:sp>
      <p:sp>
        <p:nvSpPr>
          <p:cNvPr id="106" name="Google Shape;106;p52"/>
          <p:cNvSpPr txBox="1"/>
          <p:nvPr/>
        </p:nvSpPr>
        <p:spPr>
          <a:xfrm>
            <a:off x="7878537" y="2196194"/>
            <a:ext cx="457200" cy="438582"/>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Clr>
                <a:schemeClr val="dk1"/>
              </a:buClr>
              <a:buSzPts val="6000"/>
              <a:buFont typeface="Lustria"/>
              <a:buNone/>
            </a:pPr>
            <a:r>
              <a:rPr b="0" lang="en-ID" sz="6000" cap="none">
                <a:solidFill>
                  <a:schemeClr val="dk1"/>
                </a:solidFill>
                <a:latin typeface="Lustria"/>
                <a:ea typeface="Lustria"/>
                <a:cs typeface="Lustria"/>
                <a:sym typeface="Lustria"/>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7" name="Shape 107"/>
        <p:cNvGrpSpPr/>
        <p:nvPr/>
      </p:nvGrpSpPr>
      <p:grpSpPr>
        <a:xfrm>
          <a:off x="0" y="0"/>
          <a:ext cx="0" cy="0"/>
          <a:chOff x="0" y="0"/>
          <a:chExt cx="0" cy="0"/>
        </a:xfrm>
      </p:grpSpPr>
      <p:sp>
        <p:nvSpPr>
          <p:cNvPr id="108" name="Google Shape;108;p53"/>
          <p:cNvSpPr txBox="1"/>
          <p:nvPr>
            <p:ph type="title"/>
          </p:nvPr>
        </p:nvSpPr>
        <p:spPr>
          <a:xfrm>
            <a:off x="685346" y="1595207"/>
            <a:ext cx="7765322" cy="1883876"/>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2400"/>
              <a:buFont typeface="Lustria"/>
              <a:buNone/>
              <a:defRPr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3"/>
          <p:cNvSpPr txBox="1"/>
          <p:nvPr>
            <p:ph idx="1" type="body"/>
          </p:nvPr>
        </p:nvSpPr>
        <p:spPr>
          <a:xfrm>
            <a:off x="685339" y="3487917"/>
            <a:ext cx="7764149" cy="85548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40"/>
              </a:spcBef>
              <a:spcAft>
                <a:spcPts val="0"/>
              </a:spcAft>
              <a:buSzPts val="840"/>
              <a:buNone/>
              <a:defRPr sz="1200"/>
            </a:lvl1pPr>
            <a:lvl2pPr indent="-228600" lvl="1" marL="914400" algn="l">
              <a:spcBef>
                <a:spcPts val="450"/>
              </a:spcBef>
              <a:spcAft>
                <a:spcPts val="0"/>
              </a:spcAft>
              <a:buSzPts val="735"/>
              <a:buNone/>
              <a:defRPr sz="1050"/>
            </a:lvl2pPr>
            <a:lvl3pPr indent="-228600" lvl="2" marL="1371600" algn="l">
              <a:spcBef>
                <a:spcPts val="450"/>
              </a:spcBef>
              <a:spcAft>
                <a:spcPts val="0"/>
              </a:spcAft>
              <a:buSzPts val="630"/>
              <a:buNone/>
              <a:defRPr sz="900"/>
            </a:lvl3pPr>
            <a:lvl4pPr indent="-228600" lvl="3" marL="1828800" algn="l">
              <a:spcBef>
                <a:spcPts val="450"/>
              </a:spcBef>
              <a:spcAft>
                <a:spcPts val="0"/>
              </a:spcAft>
              <a:buSzPts val="525"/>
              <a:buNone/>
              <a:defRPr sz="750"/>
            </a:lvl4pPr>
            <a:lvl5pPr indent="-228600" lvl="4" marL="2286000" algn="l">
              <a:spcBef>
                <a:spcPts val="450"/>
              </a:spcBef>
              <a:spcAft>
                <a:spcPts val="0"/>
              </a:spcAft>
              <a:buSzPts val="525"/>
              <a:buNone/>
              <a:defRPr sz="750"/>
            </a:lvl5pPr>
            <a:lvl6pPr indent="-228600" lvl="5" marL="2743200" algn="l">
              <a:spcBef>
                <a:spcPts val="450"/>
              </a:spcBef>
              <a:spcAft>
                <a:spcPts val="0"/>
              </a:spcAft>
              <a:buSzPts val="525"/>
              <a:buNone/>
              <a:defRPr sz="750"/>
            </a:lvl6pPr>
            <a:lvl7pPr indent="-228600" lvl="6" marL="3200400" algn="l">
              <a:spcBef>
                <a:spcPts val="450"/>
              </a:spcBef>
              <a:spcAft>
                <a:spcPts val="0"/>
              </a:spcAft>
              <a:buSzPts val="525"/>
              <a:buNone/>
              <a:defRPr sz="750"/>
            </a:lvl7pPr>
            <a:lvl8pPr indent="-228600" lvl="7" marL="3657600" algn="l">
              <a:spcBef>
                <a:spcPts val="450"/>
              </a:spcBef>
              <a:spcAft>
                <a:spcPts val="0"/>
              </a:spcAft>
              <a:buSzPts val="525"/>
              <a:buNone/>
              <a:defRPr sz="750"/>
            </a:lvl8pPr>
            <a:lvl9pPr indent="-228600" lvl="8" marL="4114800" algn="l">
              <a:spcBef>
                <a:spcPts val="450"/>
              </a:spcBef>
              <a:spcAft>
                <a:spcPts val="450"/>
              </a:spcAft>
              <a:buSzPts val="525"/>
              <a:buNone/>
              <a:defRPr sz="750"/>
            </a:lvl9pPr>
          </a:lstStyle>
          <a:p/>
        </p:txBody>
      </p:sp>
      <p:sp>
        <p:nvSpPr>
          <p:cNvPr id="110" name="Google Shape;110;p53"/>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3"/>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3"/>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3" name="Shape 113"/>
        <p:cNvGrpSpPr/>
        <p:nvPr/>
      </p:nvGrpSpPr>
      <p:grpSpPr>
        <a:xfrm>
          <a:off x="0" y="0"/>
          <a:ext cx="0" cy="0"/>
          <a:chOff x="0" y="0"/>
          <a:chExt cx="0" cy="0"/>
        </a:xfrm>
      </p:grpSpPr>
      <p:sp>
        <p:nvSpPr>
          <p:cNvPr id="114" name="Google Shape;114;p54"/>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54"/>
          <p:cNvSpPr txBox="1"/>
          <p:nvPr>
            <p:ph idx="1" type="body"/>
          </p:nvPr>
        </p:nvSpPr>
        <p:spPr>
          <a:xfrm>
            <a:off x="685346" y="1414462"/>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60"/>
              </a:spcBef>
              <a:spcAft>
                <a:spcPts val="0"/>
              </a:spcAft>
              <a:buSzPts val="1260"/>
              <a:buNone/>
              <a:defRPr b="0" sz="18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16" name="Google Shape;116;p54"/>
          <p:cNvSpPr txBox="1"/>
          <p:nvPr>
            <p:ph idx="2" type="body"/>
          </p:nvPr>
        </p:nvSpPr>
        <p:spPr>
          <a:xfrm>
            <a:off x="685346" y="1928812"/>
            <a:ext cx="2475738" cy="24145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17" name="Google Shape;117;p54"/>
          <p:cNvSpPr txBox="1"/>
          <p:nvPr>
            <p:ph idx="3" type="body"/>
          </p:nvPr>
        </p:nvSpPr>
        <p:spPr>
          <a:xfrm>
            <a:off x="3335033" y="1414462"/>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60"/>
              </a:spcBef>
              <a:spcAft>
                <a:spcPts val="0"/>
              </a:spcAft>
              <a:buSzPts val="1260"/>
              <a:buNone/>
              <a:defRPr b="0" sz="18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18" name="Google Shape;118;p54"/>
          <p:cNvSpPr txBox="1"/>
          <p:nvPr>
            <p:ph idx="4" type="body"/>
          </p:nvPr>
        </p:nvSpPr>
        <p:spPr>
          <a:xfrm>
            <a:off x="3331076" y="1928812"/>
            <a:ext cx="2475738" cy="24145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19" name="Google Shape;119;p54"/>
          <p:cNvSpPr txBox="1"/>
          <p:nvPr>
            <p:ph idx="5" type="body"/>
          </p:nvPr>
        </p:nvSpPr>
        <p:spPr>
          <a:xfrm>
            <a:off x="5974929" y="1414462"/>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60"/>
              </a:spcBef>
              <a:spcAft>
                <a:spcPts val="0"/>
              </a:spcAft>
              <a:buSzPts val="1260"/>
              <a:buNone/>
              <a:defRPr b="0" sz="18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20" name="Google Shape;120;p54"/>
          <p:cNvSpPr txBox="1"/>
          <p:nvPr>
            <p:ph idx="6" type="body"/>
          </p:nvPr>
        </p:nvSpPr>
        <p:spPr>
          <a:xfrm>
            <a:off x="5974929" y="1928812"/>
            <a:ext cx="2475738" cy="24145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21" name="Google Shape;121;p54"/>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54"/>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54"/>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4" name="Shape 124"/>
        <p:cNvGrpSpPr/>
        <p:nvPr/>
      </p:nvGrpSpPr>
      <p:grpSpPr>
        <a:xfrm>
          <a:off x="0" y="0"/>
          <a:ext cx="0" cy="0"/>
          <a:chOff x="0" y="0"/>
          <a:chExt cx="0" cy="0"/>
        </a:xfrm>
      </p:grpSpPr>
      <p:pic>
        <p:nvPicPr>
          <p:cNvPr descr="Slate-V2-HD-3colPhotoInset.png" id="125" name="Google Shape;125;p55"/>
          <p:cNvPicPr preferRelativeResize="0"/>
          <p:nvPr/>
        </p:nvPicPr>
        <p:blipFill rotWithShape="1">
          <a:blip r:embed="rId2">
            <a:alphaModFix/>
          </a:blip>
          <a:srcRect b="0" l="0" r="0" t="0"/>
          <a:stretch/>
        </p:blipFill>
        <p:spPr>
          <a:xfrm>
            <a:off x="673472" y="1363661"/>
            <a:ext cx="2504979" cy="1385888"/>
          </a:xfrm>
          <a:prstGeom prst="rect">
            <a:avLst/>
          </a:prstGeom>
          <a:noFill/>
          <a:ln>
            <a:noFill/>
          </a:ln>
        </p:spPr>
      </p:pic>
      <p:pic>
        <p:nvPicPr>
          <p:cNvPr descr="Slate-V2-HD-3colPhotoInset.png" id="126" name="Google Shape;126;p55"/>
          <p:cNvPicPr preferRelativeResize="0"/>
          <p:nvPr/>
        </p:nvPicPr>
        <p:blipFill rotWithShape="1">
          <a:blip r:embed="rId2">
            <a:alphaModFix/>
          </a:blip>
          <a:srcRect b="0" l="0" r="0" t="0"/>
          <a:stretch/>
        </p:blipFill>
        <p:spPr>
          <a:xfrm>
            <a:off x="3302850" y="1363661"/>
            <a:ext cx="2504979" cy="1385888"/>
          </a:xfrm>
          <a:prstGeom prst="rect">
            <a:avLst/>
          </a:prstGeom>
          <a:noFill/>
          <a:ln>
            <a:noFill/>
          </a:ln>
        </p:spPr>
      </p:pic>
      <p:pic>
        <p:nvPicPr>
          <p:cNvPr descr="Slate-V2-HD-3colPhotoInset.png" id="127" name="Google Shape;127;p55"/>
          <p:cNvPicPr preferRelativeResize="0"/>
          <p:nvPr/>
        </p:nvPicPr>
        <p:blipFill rotWithShape="1">
          <a:blip r:embed="rId2">
            <a:alphaModFix/>
          </a:blip>
          <a:srcRect b="0" l="0" r="0" t="0"/>
          <a:stretch/>
        </p:blipFill>
        <p:spPr>
          <a:xfrm>
            <a:off x="5952038" y="1363661"/>
            <a:ext cx="2504979" cy="1385888"/>
          </a:xfrm>
          <a:prstGeom prst="rect">
            <a:avLst/>
          </a:prstGeom>
          <a:noFill/>
          <a:ln>
            <a:noFill/>
          </a:ln>
        </p:spPr>
      </p:pic>
      <p:sp>
        <p:nvSpPr>
          <p:cNvPr id="128" name="Google Shape;128;p55"/>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55"/>
          <p:cNvSpPr txBox="1"/>
          <p:nvPr>
            <p:ph idx="1" type="body"/>
          </p:nvPr>
        </p:nvSpPr>
        <p:spPr>
          <a:xfrm>
            <a:off x="685346" y="2928079"/>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00"/>
              </a:spcBef>
              <a:spcAft>
                <a:spcPts val="0"/>
              </a:spcAft>
              <a:buSzPts val="1050"/>
              <a:buNone/>
              <a:defRPr b="0" sz="15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30" name="Google Shape;130;p55"/>
          <p:cNvSpPr/>
          <p:nvPr>
            <p:ph idx="2" type="pic"/>
          </p:nvPr>
        </p:nvSpPr>
        <p:spPr>
          <a:xfrm>
            <a:off x="763577" y="1454188"/>
            <a:ext cx="2319276" cy="1202216"/>
          </a:xfrm>
          <a:prstGeom prst="roundRect">
            <a:avLst>
              <a:gd fmla="val 1858" name="adj"/>
            </a:avLst>
          </a:prstGeom>
          <a:noFill/>
          <a:ln>
            <a:noFill/>
          </a:ln>
          <a:effectLst>
            <a:outerShdw blurRad="38100" dir="4440000" dist="25400">
              <a:srgbClr val="000000">
                <a:alpha val="35686"/>
              </a:srgbClr>
            </a:outerShdw>
          </a:effectLst>
        </p:spPr>
      </p:sp>
      <p:sp>
        <p:nvSpPr>
          <p:cNvPr id="131" name="Google Shape;131;p55"/>
          <p:cNvSpPr txBox="1"/>
          <p:nvPr>
            <p:ph idx="3" type="body"/>
          </p:nvPr>
        </p:nvSpPr>
        <p:spPr>
          <a:xfrm>
            <a:off x="685346" y="3360276"/>
            <a:ext cx="2475738" cy="98312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32" name="Google Shape;132;p55"/>
          <p:cNvSpPr txBox="1"/>
          <p:nvPr>
            <p:ph idx="4" type="body"/>
          </p:nvPr>
        </p:nvSpPr>
        <p:spPr>
          <a:xfrm>
            <a:off x="3332091" y="2928079"/>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00"/>
              </a:spcBef>
              <a:spcAft>
                <a:spcPts val="0"/>
              </a:spcAft>
              <a:buSzPts val="1050"/>
              <a:buNone/>
              <a:defRPr b="0" sz="15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33" name="Google Shape;133;p55"/>
          <p:cNvSpPr/>
          <p:nvPr>
            <p:ph idx="5" type="pic"/>
          </p:nvPr>
        </p:nvSpPr>
        <p:spPr>
          <a:xfrm>
            <a:off x="3409307" y="1454321"/>
            <a:ext cx="2319276" cy="1206123"/>
          </a:xfrm>
          <a:prstGeom prst="roundRect">
            <a:avLst>
              <a:gd fmla="val 1858" name="adj"/>
            </a:avLst>
          </a:prstGeom>
          <a:noFill/>
          <a:ln>
            <a:noFill/>
          </a:ln>
          <a:effectLst>
            <a:outerShdw blurRad="38100" dir="4440000" dist="25400">
              <a:srgbClr val="000000">
                <a:alpha val="35686"/>
              </a:srgbClr>
            </a:outerShdw>
          </a:effectLst>
        </p:spPr>
      </p:sp>
      <p:sp>
        <p:nvSpPr>
          <p:cNvPr id="134" name="Google Shape;134;p55"/>
          <p:cNvSpPr txBox="1"/>
          <p:nvPr>
            <p:ph idx="6" type="body"/>
          </p:nvPr>
        </p:nvSpPr>
        <p:spPr>
          <a:xfrm>
            <a:off x="3331076" y="3360276"/>
            <a:ext cx="2475738" cy="98312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35" name="Google Shape;135;p55"/>
          <p:cNvSpPr txBox="1"/>
          <p:nvPr>
            <p:ph idx="7" type="body"/>
          </p:nvPr>
        </p:nvSpPr>
        <p:spPr>
          <a:xfrm>
            <a:off x="5975023" y="2928079"/>
            <a:ext cx="2475738" cy="43219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00"/>
              </a:spcBef>
              <a:spcAft>
                <a:spcPts val="0"/>
              </a:spcAft>
              <a:buSzPts val="1050"/>
              <a:buNone/>
              <a:defRPr b="0" sz="1500">
                <a:solidFill>
                  <a:schemeClr val="dk1"/>
                </a:solidFill>
              </a:defRPr>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136" name="Google Shape;136;p55"/>
          <p:cNvSpPr/>
          <p:nvPr>
            <p:ph idx="8" type="pic"/>
          </p:nvPr>
        </p:nvSpPr>
        <p:spPr>
          <a:xfrm>
            <a:off x="6056774" y="1450824"/>
            <a:ext cx="2319276" cy="1205471"/>
          </a:xfrm>
          <a:prstGeom prst="roundRect">
            <a:avLst>
              <a:gd fmla="val 1858" name="adj"/>
            </a:avLst>
          </a:prstGeom>
          <a:noFill/>
          <a:ln>
            <a:noFill/>
          </a:ln>
          <a:effectLst>
            <a:outerShdw blurRad="38100" dir="4440000" dist="25400">
              <a:srgbClr val="000000">
                <a:alpha val="35686"/>
              </a:srgbClr>
            </a:outerShdw>
          </a:effectLst>
        </p:spPr>
      </p:sp>
      <p:sp>
        <p:nvSpPr>
          <p:cNvPr id="137" name="Google Shape;137;p55"/>
          <p:cNvSpPr txBox="1"/>
          <p:nvPr>
            <p:ph idx="9" type="body"/>
          </p:nvPr>
        </p:nvSpPr>
        <p:spPr>
          <a:xfrm>
            <a:off x="5974929" y="3360274"/>
            <a:ext cx="2475738" cy="983126"/>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10"/>
              </a:spcBef>
              <a:spcAft>
                <a:spcPts val="0"/>
              </a:spcAft>
              <a:buSzPts val="735"/>
              <a:buNone/>
              <a:defRPr sz="1050"/>
            </a:lvl1pPr>
            <a:lvl2pPr indent="-228600" lvl="1" marL="914400" algn="l">
              <a:spcBef>
                <a:spcPts val="450"/>
              </a:spcBef>
              <a:spcAft>
                <a:spcPts val="0"/>
              </a:spcAft>
              <a:buSzPts val="630"/>
              <a:buNone/>
              <a:defRPr sz="900"/>
            </a:lvl2pPr>
            <a:lvl3pPr indent="-228600" lvl="2" marL="1371600" algn="l">
              <a:spcBef>
                <a:spcPts val="450"/>
              </a:spcBef>
              <a:spcAft>
                <a:spcPts val="0"/>
              </a:spcAft>
              <a:buSzPts val="525"/>
              <a:buNone/>
              <a:defRPr sz="750"/>
            </a:lvl3pPr>
            <a:lvl4pPr indent="-228600" lvl="3" marL="1828800" algn="l">
              <a:spcBef>
                <a:spcPts val="450"/>
              </a:spcBef>
              <a:spcAft>
                <a:spcPts val="0"/>
              </a:spcAft>
              <a:buSzPts val="473"/>
              <a:buNone/>
              <a:defRPr sz="675"/>
            </a:lvl4pPr>
            <a:lvl5pPr indent="-228600" lvl="4" marL="2286000" algn="l">
              <a:spcBef>
                <a:spcPts val="450"/>
              </a:spcBef>
              <a:spcAft>
                <a:spcPts val="0"/>
              </a:spcAft>
              <a:buSzPts val="473"/>
              <a:buNone/>
              <a:defRPr sz="675"/>
            </a:lvl5pPr>
            <a:lvl6pPr indent="-228600" lvl="5" marL="2743200" algn="l">
              <a:spcBef>
                <a:spcPts val="450"/>
              </a:spcBef>
              <a:spcAft>
                <a:spcPts val="0"/>
              </a:spcAft>
              <a:buSzPts val="473"/>
              <a:buNone/>
              <a:defRPr sz="675"/>
            </a:lvl6pPr>
            <a:lvl7pPr indent="-228600" lvl="6" marL="3200400" algn="l">
              <a:spcBef>
                <a:spcPts val="450"/>
              </a:spcBef>
              <a:spcAft>
                <a:spcPts val="0"/>
              </a:spcAft>
              <a:buSzPts val="473"/>
              <a:buNone/>
              <a:defRPr sz="675"/>
            </a:lvl7pPr>
            <a:lvl8pPr indent="-228600" lvl="7" marL="3657600" algn="l">
              <a:spcBef>
                <a:spcPts val="450"/>
              </a:spcBef>
              <a:spcAft>
                <a:spcPts val="0"/>
              </a:spcAft>
              <a:buSzPts val="473"/>
              <a:buNone/>
              <a:defRPr sz="675"/>
            </a:lvl8pPr>
            <a:lvl9pPr indent="-228600" lvl="8" marL="4114800" algn="l">
              <a:spcBef>
                <a:spcPts val="450"/>
              </a:spcBef>
              <a:spcAft>
                <a:spcPts val="450"/>
              </a:spcAft>
              <a:buSzPts val="473"/>
              <a:buNone/>
              <a:defRPr sz="675"/>
            </a:lvl9pPr>
          </a:lstStyle>
          <a:p/>
        </p:txBody>
      </p:sp>
      <p:sp>
        <p:nvSpPr>
          <p:cNvPr id="138" name="Google Shape;138;p5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5"/>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5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 name="Shape 141"/>
        <p:cNvGrpSpPr/>
        <p:nvPr/>
      </p:nvGrpSpPr>
      <p:grpSpPr>
        <a:xfrm>
          <a:off x="0" y="0"/>
          <a:ext cx="0" cy="0"/>
          <a:chOff x="0" y="0"/>
          <a:chExt cx="0" cy="0"/>
        </a:xfrm>
      </p:grpSpPr>
      <p:sp>
        <p:nvSpPr>
          <p:cNvPr id="142" name="Google Shape;142;p56"/>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56"/>
          <p:cNvSpPr txBox="1"/>
          <p:nvPr>
            <p:ph idx="1" type="body"/>
          </p:nvPr>
        </p:nvSpPr>
        <p:spPr>
          <a:xfrm rot="5400000">
            <a:off x="3045976" y="-1061292"/>
            <a:ext cx="3044063" cy="776532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144" name="Google Shape;144;p5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6"/>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9"/>
          <p:cNvSpPr txBox="1"/>
          <p:nvPr>
            <p:ph type="title"/>
          </p:nvPr>
        </p:nvSpPr>
        <p:spPr>
          <a:xfrm>
            <a:off x="5074400" y="2596825"/>
            <a:ext cx="31071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lvl1pPr lvl="0" algn="ctr">
              <a:spcBef>
                <a:spcPts val="0"/>
              </a:spcBef>
              <a:spcAft>
                <a:spcPts val="0"/>
              </a:spcAft>
              <a:buClr>
                <a:schemeClr val="dk2"/>
              </a:buClr>
              <a:buSzPts val="3600"/>
              <a:buFont typeface="Lustria"/>
              <a:buNone/>
              <a:defRPr sz="4000"/>
            </a:lvl1pPr>
            <a:lvl2pPr lvl="1" algn="ctr">
              <a:spcBef>
                <a:spcPts val="0"/>
              </a:spcBef>
              <a:spcAft>
                <a:spcPts val="0"/>
              </a:spcAft>
              <a:buClr>
                <a:schemeClr val="dk2"/>
              </a:buClr>
              <a:buSzPts val="3600"/>
              <a:buNone/>
              <a:defRPr sz="3600"/>
            </a:lvl2pPr>
            <a:lvl3pPr lvl="2" algn="ctr">
              <a:spcBef>
                <a:spcPts val="0"/>
              </a:spcBef>
              <a:spcAft>
                <a:spcPts val="0"/>
              </a:spcAft>
              <a:buClr>
                <a:schemeClr val="dk2"/>
              </a:buClr>
              <a:buSzPts val="3600"/>
              <a:buNone/>
              <a:defRPr sz="3600"/>
            </a:lvl3pPr>
            <a:lvl4pPr lvl="3" algn="ctr">
              <a:spcBef>
                <a:spcPts val="0"/>
              </a:spcBef>
              <a:spcAft>
                <a:spcPts val="0"/>
              </a:spcAft>
              <a:buClr>
                <a:schemeClr val="dk2"/>
              </a:buClr>
              <a:buSzPts val="3600"/>
              <a:buNone/>
              <a:defRPr sz="3600"/>
            </a:lvl4pPr>
            <a:lvl5pPr lvl="4" algn="ctr">
              <a:spcBef>
                <a:spcPts val="0"/>
              </a:spcBef>
              <a:spcAft>
                <a:spcPts val="0"/>
              </a:spcAft>
              <a:buClr>
                <a:schemeClr val="dk2"/>
              </a:buClr>
              <a:buSzPts val="3600"/>
              <a:buNone/>
              <a:defRPr sz="3600"/>
            </a:lvl5pPr>
            <a:lvl6pPr lvl="5" algn="ctr">
              <a:spcBef>
                <a:spcPts val="0"/>
              </a:spcBef>
              <a:spcAft>
                <a:spcPts val="0"/>
              </a:spcAft>
              <a:buClr>
                <a:schemeClr val="dk2"/>
              </a:buClr>
              <a:buSzPts val="3600"/>
              <a:buNone/>
              <a:defRPr sz="3600"/>
            </a:lvl6pPr>
            <a:lvl7pPr lvl="6" algn="ctr">
              <a:spcBef>
                <a:spcPts val="0"/>
              </a:spcBef>
              <a:spcAft>
                <a:spcPts val="0"/>
              </a:spcAft>
              <a:buClr>
                <a:schemeClr val="dk2"/>
              </a:buClr>
              <a:buSzPts val="3600"/>
              <a:buNone/>
              <a:defRPr sz="3600"/>
            </a:lvl7pPr>
            <a:lvl8pPr lvl="7" algn="ctr">
              <a:spcBef>
                <a:spcPts val="0"/>
              </a:spcBef>
              <a:spcAft>
                <a:spcPts val="0"/>
              </a:spcAft>
              <a:buClr>
                <a:schemeClr val="dk2"/>
              </a:buClr>
              <a:buSzPts val="3600"/>
              <a:buNone/>
              <a:defRPr sz="3600"/>
            </a:lvl8pPr>
            <a:lvl9pPr lvl="8" algn="ctr">
              <a:spcBef>
                <a:spcPts val="0"/>
              </a:spcBef>
              <a:spcAft>
                <a:spcPts val="0"/>
              </a:spcAft>
              <a:buClr>
                <a:schemeClr val="dk2"/>
              </a:buClr>
              <a:buSzPts val="3600"/>
              <a:buNone/>
              <a:defRPr sz="3600"/>
            </a:lvl9pPr>
          </a:lstStyle>
          <a:p/>
        </p:txBody>
      </p:sp>
      <p:sp>
        <p:nvSpPr>
          <p:cNvPr id="17" name="Google Shape;17;p39"/>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lvl1pPr lvl="0" algn="ctr">
              <a:spcBef>
                <a:spcPts val="0"/>
              </a:spcBef>
              <a:spcAft>
                <a:spcPts val="0"/>
              </a:spcAft>
              <a:buClr>
                <a:schemeClr val="lt1"/>
              </a:buClr>
              <a:buSzPts val="6000"/>
              <a:buFont typeface="Lustria"/>
              <a:buNone/>
              <a:defRPr sz="6000">
                <a:solidFill>
                  <a:schemeClr val="lt1"/>
                </a:solidFill>
              </a:defRPr>
            </a:lvl1pPr>
            <a:lvl2pPr lvl="1" algn="ctr">
              <a:spcBef>
                <a:spcPts val="0"/>
              </a:spcBef>
              <a:spcAft>
                <a:spcPts val="0"/>
              </a:spcAft>
              <a:buClr>
                <a:schemeClr val="dk2"/>
              </a:buClr>
              <a:buSzPts val="6000"/>
              <a:buNone/>
              <a:defRPr sz="6000"/>
            </a:lvl2pPr>
            <a:lvl3pPr lvl="2" algn="ctr">
              <a:spcBef>
                <a:spcPts val="0"/>
              </a:spcBef>
              <a:spcAft>
                <a:spcPts val="0"/>
              </a:spcAft>
              <a:buClr>
                <a:schemeClr val="dk2"/>
              </a:buClr>
              <a:buSzPts val="6000"/>
              <a:buNone/>
              <a:defRPr sz="6000"/>
            </a:lvl3pPr>
            <a:lvl4pPr lvl="3" algn="ctr">
              <a:spcBef>
                <a:spcPts val="0"/>
              </a:spcBef>
              <a:spcAft>
                <a:spcPts val="0"/>
              </a:spcAft>
              <a:buClr>
                <a:schemeClr val="dk2"/>
              </a:buClr>
              <a:buSzPts val="6000"/>
              <a:buNone/>
              <a:defRPr sz="6000"/>
            </a:lvl4pPr>
            <a:lvl5pPr lvl="4" algn="ctr">
              <a:spcBef>
                <a:spcPts val="0"/>
              </a:spcBef>
              <a:spcAft>
                <a:spcPts val="0"/>
              </a:spcAft>
              <a:buClr>
                <a:schemeClr val="dk2"/>
              </a:buClr>
              <a:buSzPts val="6000"/>
              <a:buNone/>
              <a:defRPr sz="6000"/>
            </a:lvl5pPr>
            <a:lvl6pPr lvl="5" algn="ctr">
              <a:spcBef>
                <a:spcPts val="0"/>
              </a:spcBef>
              <a:spcAft>
                <a:spcPts val="0"/>
              </a:spcAft>
              <a:buClr>
                <a:schemeClr val="dk2"/>
              </a:buClr>
              <a:buSzPts val="6000"/>
              <a:buNone/>
              <a:defRPr sz="6000"/>
            </a:lvl6pPr>
            <a:lvl7pPr lvl="6" algn="ctr">
              <a:spcBef>
                <a:spcPts val="0"/>
              </a:spcBef>
              <a:spcAft>
                <a:spcPts val="0"/>
              </a:spcAft>
              <a:buClr>
                <a:schemeClr val="dk2"/>
              </a:buClr>
              <a:buSzPts val="6000"/>
              <a:buNone/>
              <a:defRPr sz="6000"/>
            </a:lvl7pPr>
            <a:lvl8pPr lvl="7" algn="ctr">
              <a:spcBef>
                <a:spcPts val="0"/>
              </a:spcBef>
              <a:spcAft>
                <a:spcPts val="0"/>
              </a:spcAft>
              <a:buClr>
                <a:schemeClr val="dk2"/>
              </a:buClr>
              <a:buSzPts val="6000"/>
              <a:buNone/>
              <a:defRPr sz="6000"/>
            </a:lvl8pPr>
            <a:lvl9pPr lvl="8" algn="ctr">
              <a:spcBef>
                <a:spcPts val="0"/>
              </a:spcBef>
              <a:spcAft>
                <a:spcPts val="0"/>
              </a:spcAft>
              <a:buClr>
                <a:schemeClr val="dk2"/>
              </a:buClr>
              <a:buSzPts val="6000"/>
              <a:buNone/>
              <a:defRPr sz="6000"/>
            </a:lvl9pPr>
          </a:lstStyle>
          <a:p/>
        </p:txBody>
      </p:sp>
      <p:sp>
        <p:nvSpPr>
          <p:cNvPr id="18" name="Google Shape;18;p39"/>
          <p:cNvSpPr txBox="1"/>
          <p:nvPr>
            <p:ph idx="1" type="subTitle"/>
          </p:nvPr>
        </p:nvSpPr>
        <p:spPr>
          <a:xfrm>
            <a:off x="5074400" y="3457630"/>
            <a:ext cx="3107100" cy="558900"/>
          </a:xfrm>
          <a:prstGeom prst="rect">
            <a:avLst/>
          </a:prstGeom>
          <a:solidFill>
            <a:schemeClr val="dk1"/>
          </a:solidFill>
          <a:ln>
            <a:noFill/>
          </a:ln>
          <a:effectLst>
            <a:outerShdw blurRad="25400">
              <a:srgbClr val="000000">
                <a:alpha val="45882"/>
              </a:srgb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9" name="Google Shape;19;p39"/>
          <p:cNvSpPr/>
          <p:nvPr>
            <p:ph idx="3" type="pic"/>
          </p:nvPr>
        </p:nvSpPr>
        <p:spPr>
          <a:xfrm>
            <a:off x="854867" y="1290461"/>
            <a:ext cx="3578100" cy="2562600"/>
          </a:xfrm>
          <a:prstGeom prst="ellipse">
            <a:avLst/>
          </a:prstGeom>
          <a:noFill/>
          <a:ln cap="flat" cmpd="sng" w="9525">
            <a:solidFill>
              <a:schemeClr val="dk1"/>
            </a:solidFill>
            <a:prstDash val="solid"/>
            <a:round/>
            <a:headEnd len="sm" w="sm" type="none"/>
            <a:tailEnd len="sm" w="sm" type="none"/>
          </a:ln>
          <a:effectLst>
            <a:outerShdw blurRad="25400">
              <a:srgbClr val="000000">
                <a:alpha val="45882"/>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sp>
        <p:nvSpPr>
          <p:cNvPr id="148" name="Google Shape;148;p57"/>
          <p:cNvSpPr txBox="1"/>
          <p:nvPr>
            <p:ph type="title"/>
          </p:nvPr>
        </p:nvSpPr>
        <p:spPr>
          <a:xfrm rot="5400000">
            <a:off x="5650884" y="1543618"/>
            <a:ext cx="3886201" cy="1713365"/>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dk2"/>
              </a:buClr>
              <a:buSzPts val="3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7"/>
          <p:cNvSpPr txBox="1"/>
          <p:nvPr>
            <p:ph idx="1" type="body"/>
          </p:nvPr>
        </p:nvSpPr>
        <p:spPr>
          <a:xfrm rot="5400000">
            <a:off x="1711073" y="-568526"/>
            <a:ext cx="3886201" cy="59376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150" name="Google Shape;150;p5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7"/>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0" name="Shape 20"/>
        <p:cNvGrpSpPr/>
        <p:nvPr/>
      </p:nvGrpSpPr>
      <p:grpSpPr>
        <a:xfrm>
          <a:off x="0" y="0"/>
          <a:ext cx="0" cy="0"/>
          <a:chOff x="0" y="0"/>
          <a:chExt cx="0" cy="0"/>
        </a:xfrm>
      </p:grpSpPr>
      <p:sp>
        <p:nvSpPr>
          <p:cNvPr id="21" name="Google Shape;21;p40"/>
          <p:cNvSpPr txBox="1"/>
          <p:nvPr>
            <p:ph idx="1" type="subTitle"/>
          </p:nvPr>
        </p:nvSpPr>
        <p:spPr>
          <a:xfrm>
            <a:off x="720075" y="1563261"/>
            <a:ext cx="3720300" cy="23898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40"/>
          <p:cNvSpPr txBox="1"/>
          <p:nvPr>
            <p:ph type="title"/>
          </p:nvPr>
        </p:nvSpPr>
        <p:spPr>
          <a:xfrm>
            <a:off x="720000" y="445025"/>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lvl1pPr lvl="0" algn="ctr">
              <a:spcBef>
                <a:spcPts val="0"/>
              </a:spcBef>
              <a:spcAft>
                <a:spcPts val="0"/>
              </a:spcAft>
              <a:buClr>
                <a:schemeClr val="dk2"/>
              </a:buClr>
              <a:buSzPts val="3500"/>
              <a:buFont typeface="Lustria"/>
              <a:buNone/>
              <a:defRPr/>
            </a:lvl1pPr>
            <a:lvl2pPr lvl="1" algn="l">
              <a:spcBef>
                <a:spcPts val="0"/>
              </a:spcBef>
              <a:spcAft>
                <a:spcPts val="0"/>
              </a:spcAft>
              <a:buClr>
                <a:schemeClr val="dk2"/>
              </a:buClr>
              <a:buSzPts val="3500"/>
              <a:buNone/>
              <a:defRPr/>
            </a:lvl2pPr>
            <a:lvl3pPr lvl="2" algn="l">
              <a:spcBef>
                <a:spcPts val="0"/>
              </a:spcBef>
              <a:spcAft>
                <a:spcPts val="0"/>
              </a:spcAft>
              <a:buClr>
                <a:schemeClr val="dk2"/>
              </a:buClr>
              <a:buSzPts val="3500"/>
              <a:buNone/>
              <a:defRPr/>
            </a:lvl3pPr>
            <a:lvl4pPr lvl="3" algn="l">
              <a:spcBef>
                <a:spcPts val="0"/>
              </a:spcBef>
              <a:spcAft>
                <a:spcPts val="0"/>
              </a:spcAft>
              <a:buClr>
                <a:schemeClr val="dk2"/>
              </a:buClr>
              <a:buSzPts val="3500"/>
              <a:buNone/>
              <a:defRPr/>
            </a:lvl4pPr>
            <a:lvl5pPr lvl="4" algn="l">
              <a:spcBef>
                <a:spcPts val="0"/>
              </a:spcBef>
              <a:spcAft>
                <a:spcPts val="0"/>
              </a:spcAft>
              <a:buClr>
                <a:schemeClr val="dk2"/>
              </a:buClr>
              <a:buSzPts val="3500"/>
              <a:buNone/>
              <a:defRPr/>
            </a:lvl5pPr>
            <a:lvl6pPr lvl="5" algn="l">
              <a:spcBef>
                <a:spcPts val="0"/>
              </a:spcBef>
              <a:spcAft>
                <a:spcPts val="0"/>
              </a:spcAft>
              <a:buClr>
                <a:schemeClr val="dk2"/>
              </a:buClr>
              <a:buSzPts val="3500"/>
              <a:buNone/>
              <a:defRPr/>
            </a:lvl6pPr>
            <a:lvl7pPr lvl="6" algn="l">
              <a:spcBef>
                <a:spcPts val="0"/>
              </a:spcBef>
              <a:spcAft>
                <a:spcPts val="0"/>
              </a:spcAft>
              <a:buClr>
                <a:schemeClr val="dk2"/>
              </a:buClr>
              <a:buSzPts val="3500"/>
              <a:buNone/>
              <a:defRPr/>
            </a:lvl7pPr>
            <a:lvl8pPr lvl="7" algn="l">
              <a:spcBef>
                <a:spcPts val="0"/>
              </a:spcBef>
              <a:spcAft>
                <a:spcPts val="0"/>
              </a:spcAft>
              <a:buClr>
                <a:schemeClr val="dk2"/>
              </a:buClr>
              <a:buSzPts val="3500"/>
              <a:buNone/>
              <a:defRPr/>
            </a:lvl8pPr>
            <a:lvl9pPr lvl="8" algn="l">
              <a:spcBef>
                <a:spcPts val="0"/>
              </a:spcBef>
              <a:spcAft>
                <a:spcPts val="0"/>
              </a:spcAft>
              <a:buClr>
                <a:schemeClr val="dk2"/>
              </a:buClr>
              <a:buSzPts val="3500"/>
              <a:buNone/>
              <a:defRPr/>
            </a:lvl9pPr>
          </a:lstStyle>
          <a:p/>
        </p:txBody>
      </p:sp>
      <p:sp>
        <p:nvSpPr>
          <p:cNvPr id="23" name="Google Shape;23;p40"/>
          <p:cNvSpPr txBox="1"/>
          <p:nvPr>
            <p:ph idx="2" type="subTitle"/>
          </p:nvPr>
        </p:nvSpPr>
        <p:spPr>
          <a:xfrm>
            <a:off x="4703914" y="1563261"/>
            <a:ext cx="3720300" cy="23898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 name="Shape 24"/>
        <p:cNvGrpSpPr/>
        <p:nvPr/>
      </p:nvGrpSpPr>
      <p:grpSpPr>
        <a:xfrm>
          <a:off x="0" y="0"/>
          <a:ext cx="0" cy="0"/>
          <a:chOff x="0" y="0"/>
          <a:chExt cx="0" cy="0"/>
        </a:xfrm>
      </p:grpSpPr>
      <p:sp>
        <p:nvSpPr>
          <p:cNvPr id="25" name="Google Shape;25;p41"/>
          <p:cNvSpPr txBox="1"/>
          <p:nvPr>
            <p:ph type="ctrTitle"/>
          </p:nvPr>
        </p:nvSpPr>
        <p:spPr>
          <a:xfrm>
            <a:off x="1028020" y="1327155"/>
            <a:ext cx="7080026" cy="13716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4050"/>
              <a:buFont typeface="Lustria"/>
              <a:buNone/>
              <a:defRPr sz="405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1"/>
          <p:cNvSpPr txBox="1"/>
          <p:nvPr>
            <p:ph idx="1" type="subTitle"/>
          </p:nvPr>
        </p:nvSpPr>
        <p:spPr>
          <a:xfrm>
            <a:off x="1028020" y="2698755"/>
            <a:ext cx="7080026" cy="7874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300"/>
              </a:spcBef>
              <a:spcAft>
                <a:spcPts val="0"/>
              </a:spcAft>
              <a:buSzPts val="1050"/>
              <a:buNone/>
              <a:defRPr>
                <a:solidFill>
                  <a:schemeClr val="dk1"/>
                </a:solidFill>
              </a:defRPr>
            </a:lvl1pPr>
            <a:lvl2pPr lvl="1" algn="ctr">
              <a:spcBef>
                <a:spcPts val="450"/>
              </a:spcBef>
              <a:spcAft>
                <a:spcPts val="0"/>
              </a:spcAft>
              <a:buSzPts val="945"/>
              <a:buNone/>
              <a:defRPr>
                <a:solidFill>
                  <a:srgbClr val="888888"/>
                </a:solidFill>
              </a:defRPr>
            </a:lvl2pPr>
            <a:lvl3pPr lvl="2" algn="ctr">
              <a:spcBef>
                <a:spcPts val="450"/>
              </a:spcBef>
              <a:spcAft>
                <a:spcPts val="0"/>
              </a:spcAft>
              <a:buSzPts val="840"/>
              <a:buNone/>
              <a:defRPr>
                <a:solidFill>
                  <a:srgbClr val="888888"/>
                </a:solidFill>
              </a:defRPr>
            </a:lvl3pPr>
            <a:lvl4pPr lvl="3" algn="ctr">
              <a:spcBef>
                <a:spcPts val="450"/>
              </a:spcBef>
              <a:spcAft>
                <a:spcPts val="0"/>
              </a:spcAft>
              <a:buSzPts val="735"/>
              <a:buNone/>
              <a:defRPr>
                <a:solidFill>
                  <a:srgbClr val="888888"/>
                </a:solidFill>
              </a:defRPr>
            </a:lvl4pPr>
            <a:lvl5pPr lvl="4" algn="ctr">
              <a:spcBef>
                <a:spcPts val="450"/>
              </a:spcBef>
              <a:spcAft>
                <a:spcPts val="0"/>
              </a:spcAft>
              <a:buSzPts val="735"/>
              <a:buNone/>
              <a:defRPr>
                <a:solidFill>
                  <a:srgbClr val="888888"/>
                </a:solidFill>
              </a:defRPr>
            </a:lvl5pPr>
            <a:lvl6pPr lvl="5" algn="ctr">
              <a:spcBef>
                <a:spcPts val="450"/>
              </a:spcBef>
              <a:spcAft>
                <a:spcPts val="0"/>
              </a:spcAft>
              <a:buSzPts val="735"/>
              <a:buNone/>
              <a:defRPr>
                <a:solidFill>
                  <a:srgbClr val="888888"/>
                </a:solidFill>
              </a:defRPr>
            </a:lvl6pPr>
            <a:lvl7pPr lvl="6" algn="ctr">
              <a:spcBef>
                <a:spcPts val="450"/>
              </a:spcBef>
              <a:spcAft>
                <a:spcPts val="0"/>
              </a:spcAft>
              <a:buSzPts val="735"/>
              <a:buNone/>
              <a:defRPr>
                <a:solidFill>
                  <a:srgbClr val="888888"/>
                </a:solidFill>
              </a:defRPr>
            </a:lvl7pPr>
            <a:lvl8pPr lvl="7" algn="ctr">
              <a:spcBef>
                <a:spcPts val="450"/>
              </a:spcBef>
              <a:spcAft>
                <a:spcPts val="0"/>
              </a:spcAft>
              <a:buSzPts val="735"/>
              <a:buNone/>
              <a:defRPr>
                <a:solidFill>
                  <a:srgbClr val="888888"/>
                </a:solidFill>
              </a:defRPr>
            </a:lvl8pPr>
            <a:lvl9pPr lvl="8" algn="ctr">
              <a:spcBef>
                <a:spcPts val="450"/>
              </a:spcBef>
              <a:spcAft>
                <a:spcPts val="450"/>
              </a:spcAft>
              <a:buSzPts val="735"/>
              <a:buNone/>
              <a:defRPr>
                <a:solidFill>
                  <a:srgbClr val="888888"/>
                </a:solidFill>
              </a:defRPr>
            </a:lvl9pPr>
          </a:lstStyle>
          <a:p/>
        </p:txBody>
      </p:sp>
      <p:sp>
        <p:nvSpPr>
          <p:cNvPr id="27" name="Google Shape;27;p41"/>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1"/>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1"/>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 name="Shape 30"/>
        <p:cNvGrpSpPr/>
        <p:nvPr/>
      </p:nvGrpSpPr>
      <p:grpSpPr>
        <a:xfrm>
          <a:off x="0" y="0"/>
          <a:ext cx="0" cy="0"/>
          <a:chOff x="0" y="0"/>
          <a:chExt cx="0" cy="0"/>
        </a:xfrm>
      </p:grpSpPr>
      <p:sp>
        <p:nvSpPr>
          <p:cNvPr id="31" name="Google Shape;31;p42"/>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2"/>
          <p:cNvSpPr txBox="1"/>
          <p:nvPr>
            <p:ph idx="1" type="body"/>
          </p:nvPr>
        </p:nvSpPr>
        <p:spPr>
          <a:xfrm>
            <a:off x="685346" y="1299337"/>
            <a:ext cx="7765322" cy="3044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33" name="Google Shape;33;p42"/>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2"/>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2"/>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6" name="Shape 36"/>
        <p:cNvGrpSpPr/>
        <p:nvPr/>
      </p:nvGrpSpPr>
      <p:grpSpPr>
        <a:xfrm>
          <a:off x="0" y="0"/>
          <a:ext cx="0" cy="0"/>
          <a:chOff x="0" y="0"/>
          <a:chExt cx="0" cy="0"/>
        </a:xfrm>
      </p:grpSpPr>
      <p:sp>
        <p:nvSpPr>
          <p:cNvPr id="37" name="Google Shape;37;p43"/>
          <p:cNvSpPr txBox="1"/>
          <p:nvPr>
            <p:ph type="title"/>
          </p:nvPr>
        </p:nvSpPr>
        <p:spPr>
          <a:xfrm>
            <a:off x="971551" y="1320801"/>
            <a:ext cx="7192913" cy="137161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3000"/>
              <a:buFont typeface="Lustria"/>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3"/>
          <p:cNvSpPr txBox="1"/>
          <p:nvPr>
            <p:ph idx="1" type="body"/>
          </p:nvPr>
        </p:nvSpPr>
        <p:spPr>
          <a:xfrm>
            <a:off x="971551" y="2692409"/>
            <a:ext cx="7192913" cy="113029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00"/>
              </a:spcBef>
              <a:spcAft>
                <a:spcPts val="0"/>
              </a:spcAft>
              <a:buSzPts val="1050"/>
              <a:buNone/>
              <a:defRPr sz="1500">
                <a:solidFill>
                  <a:schemeClr val="dk1"/>
                </a:solidFill>
              </a:defRPr>
            </a:lvl1pPr>
            <a:lvl2pPr indent="-228600" lvl="1" marL="914400" algn="l">
              <a:spcBef>
                <a:spcPts val="450"/>
              </a:spcBef>
              <a:spcAft>
                <a:spcPts val="0"/>
              </a:spcAft>
              <a:buSzPts val="945"/>
              <a:buNone/>
              <a:defRPr sz="1350">
                <a:solidFill>
                  <a:srgbClr val="888888"/>
                </a:solidFill>
              </a:defRPr>
            </a:lvl2pPr>
            <a:lvl3pPr indent="-228600" lvl="2" marL="1371600" algn="l">
              <a:spcBef>
                <a:spcPts val="450"/>
              </a:spcBef>
              <a:spcAft>
                <a:spcPts val="0"/>
              </a:spcAft>
              <a:buSzPts val="840"/>
              <a:buNone/>
              <a:defRPr sz="1200">
                <a:solidFill>
                  <a:srgbClr val="888888"/>
                </a:solidFill>
              </a:defRPr>
            </a:lvl3pPr>
            <a:lvl4pPr indent="-228600" lvl="3" marL="1828800" algn="l">
              <a:spcBef>
                <a:spcPts val="450"/>
              </a:spcBef>
              <a:spcAft>
                <a:spcPts val="0"/>
              </a:spcAft>
              <a:buSzPts val="735"/>
              <a:buNone/>
              <a:defRPr sz="1050">
                <a:solidFill>
                  <a:srgbClr val="888888"/>
                </a:solidFill>
              </a:defRPr>
            </a:lvl4pPr>
            <a:lvl5pPr indent="-228600" lvl="4" marL="2286000" algn="l">
              <a:spcBef>
                <a:spcPts val="450"/>
              </a:spcBef>
              <a:spcAft>
                <a:spcPts val="0"/>
              </a:spcAft>
              <a:buSzPts val="735"/>
              <a:buNone/>
              <a:defRPr sz="1050">
                <a:solidFill>
                  <a:srgbClr val="888888"/>
                </a:solidFill>
              </a:defRPr>
            </a:lvl5pPr>
            <a:lvl6pPr indent="-228600" lvl="5" marL="2743200" algn="l">
              <a:spcBef>
                <a:spcPts val="450"/>
              </a:spcBef>
              <a:spcAft>
                <a:spcPts val="0"/>
              </a:spcAft>
              <a:buSzPts val="735"/>
              <a:buNone/>
              <a:defRPr sz="1050">
                <a:solidFill>
                  <a:srgbClr val="888888"/>
                </a:solidFill>
              </a:defRPr>
            </a:lvl6pPr>
            <a:lvl7pPr indent="-228600" lvl="6" marL="3200400" algn="l">
              <a:spcBef>
                <a:spcPts val="450"/>
              </a:spcBef>
              <a:spcAft>
                <a:spcPts val="0"/>
              </a:spcAft>
              <a:buSzPts val="735"/>
              <a:buNone/>
              <a:defRPr sz="1050">
                <a:solidFill>
                  <a:srgbClr val="888888"/>
                </a:solidFill>
              </a:defRPr>
            </a:lvl7pPr>
            <a:lvl8pPr indent="-228600" lvl="7" marL="3657600" algn="l">
              <a:spcBef>
                <a:spcPts val="450"/>
              </a:spcBef>
              <a:spcAft>
                <a:spcPts val="0"/>
              </a:spcAft>
              <a:buSzPts val="735"/>
              <a:buNone/>
              <a:defRPr sz="1050">
                <a:solidFill>
                  <a:srgbClr val="888888"/>
                </a:solidFill>
              </a:defRPr>
            </a:lvl8pPr>
            <a:lvl9pPr indent="-228600" lvl="8" marL="4114800" algn="l">
              <a:spcBef>
                <a:spcPts val="450"/>
              </a:spcBef>
              <a:spcAft>
                <a:spcPts val="450"/>
              </a:spcAft>
              <a:buSzPts val="735"/>
              <a:buNone/>
              <a:defRPr sz="1050">
                <a:solidFill>
                  <a:srgbClr val="888888"/>
                </a:solidFill>
              </a:defRPr>
            </a:lvl9pPr>
          </a:lstStyle>
          <a:p/>
        </p:txBody>
      </p:sp>
      <p:sp>
        <p:nvSpPr>
          <p:cNvPr id="39" name="Google Shape;39;p43"/>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3"/>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3"/>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44"/>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4"/>
          <p:cNvSpPr txBox="1"/>
          <p:nvPr>
            <p:ph idx="1" type="body"/>
          </p:nvPr>
        </p:nvSpPr>
        <p:spPr>
          <a:xfrm>
            <a:off x="685347" y="1299337"/>
            <a:ext cx="3795373" cy="3044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45" name="Google Shape;45;p44"/>
          <p:cNvSpPr txBox="1"/>
          <p:nvPr>
            <p:ph idx="2" type="body"/>
          </p:nvPr>
        </p:nvSpPr>
        <p:spPr>
          <a:xfrm>
            <a:off x="4652169" y="1299337"/>
            <a:ext cx="3798499" cy="3044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450"/>
              </a:spcBef>
              <a:spcAft>
                <a:spcPts val="0"/>
              </a:spcAft>
              <a:buSzPts val="1260"/>
              <a:buChar char="🞚"/>
              <a:defRPr/>
            </a:lvl2pPr>
            <a:lvl3pPr indent="-308610" lvl="2" marL="1371600" algn="l">
              <a:spcBef>
                <a:spcPts val="450"/>
              </a:spcBef>
              <a:spcAft>
                <a:spcPts val="0"/>
              </a:spcAft>
              <a:buSzPts val="1260"/>
              <a:buChar char="◈"/>
              <a:defRPr/>
            </a:lvl3pPr>
            <a:lvl4pPr indent="-308610" lvl="3" marL="1828800" algn="l">
              <a:spcBef>
                <a:spcPts val="450"/>
              </a:spcBef>
              <a:spcAft>
                <a:spcPts val="0"/>
              </a:spcAft>
              <a:buSzPts val="1260"/>
              <a:buChar char="🞚"/>
              <a:defRPr/>
            </a:lvl4pPr>
            <a:lvl5pPr indent="-308610" lvl="4" marL="2286000" algn="l">
              <a:spcBef>
                <a:spcPts val="450"/>
              </a:spcBef>
              <a:spcAft>
                <a:spcPts val="0"/>
              </a:spcAft>
              <a:buSzPts val="1260"/>
              <a:buChar char="◈"/>
              <a:defRPr/>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46" name="Google Shape;46;p44"/>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4"/>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4"/>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pic>
        <p:nvPicPr>
          <p:cNvPr descr="Slate-V2-HD-compPhotoInset.png" id="50" name="Google Shape;50;p45"/>
          <p:cNvPicPr preferRelativeResize="0"/>
          <p:nvPr/>
        </p:nvPicPr>
        <p:blipFill rotWithShape="1">
          <a:blip r:embed="rId2">
            <a:alphaModFix/>
          </a:blip>
          <a:srcRect b="0" l="0" r="0" t="0"/>
          <a:stretch/>
        </p:blipFill>
        <p:spPr>
          <a:xfrm>
            <a:off x="685346" y="1300880"/>
            <a:ext cx="3816804" cy="3111577"/>
          </a:xfrm>
          <a:prstGeom prst="rect">
            <a:avLst/>
          </a:prstGeom>
          <a:noFill/>
          <a:ln>
            <a:noFill/>
          </a:ln>
        </p:spPr>
      </p:pic>
      <p:pic>
        <p:nvPicPr>
          <p:cNvPr descr="Slate-V2-HD-compPhotoInset.png" id="51" name="Google Shape;51;p45"/>
          <p:cNvPicPr preferRelativeResize="0"/>
          <p:nvPr/>
        </p:nvPicPr>
        <p:blipFill rotWithShape="1">
          <a:blip r:embed="rId2">
            <a:alphaModFix/>
          </a:blip>
          <a:srcRect b="0" l="0" r="0" t="0"/>
          <a:stretch/>
        </p:blipFill>
        <p:spPr>
          <a:xfrm>
            <a:off x="4633864" y="1300880"/>
            <a:ext cx="3816804" cy="3111577"/>
          </a:xfrm>
          <a:prstGeom prst="rect">
            <a:avLst/>
          </a:prstGeom>
          <a:noFill/>
          <a:ln>
            <a:noFill/>
          </a:ln>
        </p:spPr>
      </p:pic>
      <p:sp>
        <p:nvSpPr>
          <p:cNvPr id="52" name="Google Shape;52;p45"/>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3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 type="body"/>
          </p:nvPr>
        </p:nvSpPr>
        <p:spPr>
          <a:xfrm>
            <a:off x="754404" y="1376441"/>
            <a:ext cx="3657258" cy="40866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60"/>
              </a:spcBef>
              <a:spcAft>
                <a:spcPts val="0"/>
              </a:spcAft>
              <a:buSzPts val="1260"/>
              <a:buNone/>
              <a:defRPr b="0" sz="1800"/>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54" name="Google Shape;54;p45"/>
          <p:cNvSpPr txBox="1"/>
          <p:nvPr>
            <p:ph idx="2" type="body"/>
          </p:nvPr>
        </p:nvSpPr>
        <p:spPr>
          <a:xfrm>
            <a:off x="754404" y="1785103"/>
            <a:ext cx="3657258" cy="255829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88607" lvl="0" marL="457200" algn="l">
              <a:spcBef>
                <a:spcPts val="270"/>
              </a:spcBef>
              <a:spcAft>
                <a:spcPts val="0"/>
              </a:spcAft>
              <a:buSzPts val="945"/>
              <a:buChar char="◈"/>
              <a:defRPr sz="1350"/>
            </a:lvl1pPr>
            <a:lvl2pPr indent="-281940" lvl="1" marL="914400" algn="l">
              <a:spcBef>
                <a:spcPts val="450"/>
              </a:spcBef>
              <a:spcAft>
                <a:spcPts val="0"/>
              </a:spcAft>
              <a:buSzPts val="840"/>
              <a:buChar char="🞚"/>
              <a:defRPr sz="1200"/>
            </a:lvl2pPr>
            <a:lvl3pPr indent="-275272" lvl="2" marL="1371600" algn="l">
              <a:spcBef>
                <a:spcPts val="450"/>
              </a:spcBef>
              <a:spcAft>
                <a:spcPts val="0"/>
              </a:spcAft>
              <a:buSzPts val="735"/>
              <a:buChar char="◈"/>
              <a:defRPr sz="1050"/>
            </a:lvl3pPr>
            <a:lvl4pPr indent="-268605" lvl="3" marL="1828800" algn="l">
              <a:spcBef>
                <a:spcPts val="450"/>
              </a:spcBef>
              <a:spcAft>
                <a:spcPts val="0"/>
              </a:spcAft>
              <a:buSzPts val="630"/>
              <a:buChar char="🞚"/>
              <a:defRPr sz="900"/>
            </a:lvl4pPr>
            <a:lvl5pPr indent="-268604" lvl="4" marL="2286000" algn="l">
              <a:spcBef>
                <a:spcPts val="450"/>
              </a:spcBef>
              <a:spcAft>
                <a:spcPts val="0"/>
              </a:spcAft>
              <a:buSzPts val="630"/>
              <a:buChar char="◈"/>
              <a:defRPr sz="900"/>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55" name="Google Shape;55;p45"/>
          <p:cNvSpPr txBox="1"/>
          <p:nvPr>
            <p:ph idx="3" type="body"/>
          </p:nvPr>
        </p:nvSpPr>
        <p:spPr>
          <a:xfrm>
            <a:off x="4721225" y="1376441"/>
            <a:ext cx="3671498" cy="4086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360"/>
              </a:spcBef>
              <a:spcAft>
                <a:spcPts val="0"/>
              </a:spcAft>
              <a:buSzPts val="1260"/>
              <a:buNone/>
              <a:defRPr b="0" sz="1800"/>
            </a:lvl1pPr>
            <a:lvl2pPr indent="-228600" lvl="1" marL="914400" algn="l">
              <a:spcBef>
                <a:spcPts val="450"/>
              </a:spcBef>
              <a:spcAft>
                <a:spcPts val="0"/>
              </a:spcAft>
              <a:buSzPts val="1050"/>
              <a:buNone/>
              <a:defRPr b="1" sz="1500"/>
            </a:lvl2pPr>
            <a:lvl3pPr indent="-228600" lvl="2" marL="1371600" algn="l">
              <a:spcBef>
                <a:spcPts val="450"/>
              </a:spcBef>
              <a:spcAft>
                <a:spcPts val="0"/>
              </a:spcAft>
              <a:buSzPts val="945"/>
              <a:buNone/>
              <a:defRPr b="1" sz="1350"/>
            </a:lvl3pPr>
            <a:lvl4pPr indent="-228600" lvl="3" marL="1828800" algn="l">
              <a:spcBef>
                <a:spcPts val="450"/>
              </a:spcBef>
              <a:spcAft>
                <a:spcPts val="0"/>
              </a:spcAft>
              <a:buSzPts val="840"/>
              <a:buNone/>
              <a:defRPr b="1" sz="1200"/>
            </a:lvl4pPr>
            <a:lvl5pPr indent="-228600" lvl="4" marL="2286000" algn="l">
              <a:spcBef>
                <a:spcPts val="450"/>
              </a:spcBef>
              <a:spcAft>
                <a:spcPts val="0"/>
              </a:spcAft>
              <a:buSzPts val="840"/>
              <a:buNone/>
              <a:defRPr b="1" sz="1200"/>
            </a:lvl5pPr>
            <a:lvl6pPr indent="-228600" lvl="5" marL="2743200" algn="l">
              <a:spcBef>
                <a:spcPts val="450"/>
              </a:spcBef>
              <a:spcAft>
                <a:spcPts val="0"/>
              </a:spcAft>
              <a:buSzPts val="840"/>
              <a:buNone/>
              <a:defRPr b="1" sz="1200"/>
            </a:lvl6pPr>
            <a:lvl7pPr indent="-228600" lvl="6" marL="3200400" algn="l">
              <a:spcBef>
                <a:spcPts val="450"/>
              </a:spcBef>
              <a:spcAft>
                <a:spcPts val="0"/>
              </a:spcAft>
              <a:buSzPts val="840"/>
              <a:buNone/>
              <a:defRPr b="1" sz="1200"/>
            </a:lvl7pPr>
            <a:lvl8pPr indent="-228600" lvl="7" marL="3657600" algn="l">
              <a:spcBef>
                <a:spcPts val="450"/>
              </a:spcBef>
              <a:spcAft>
                <a:spcPts val="0"/>
              </a:spcAft>
              <a:buSzPts val="840"/>
              <a:buNone/>
              <a:defRPr b="1" sz="1200"/>
            </a:lvl8pPr>
            <a:lvl9pPr indent="-228600" lvl="8" marL="4114800" algn="l">
              <a:spcBef>
                <a:spcPts val="450"/>
              </a:spcBef>
              <a:spcAft>
                <a:spcPts val="450"/>
              </a:spcAft>
              <a:buSzPts val="840"/>
              <a:buNone/>
              <a:defRPr b="1" sz="1200"/>
            </a:lvl9pPr>
          </a:lstStyle>
          <a:p/>
        </p:txBody>
      </p:sp>
      <p:sp>
        <p:nvSpPr>
          <p:cNvPr id="56" name="Google Shape;56;p45"/>
          <p:cNvSpPr txBox="1"/>
          <p:nvPr>
            <p:ph idx="4" type="body"/>
          </p:nvPr>
        </p:nvSpPr>
        <p:spPr>
          <a:xfrm>
            <a:off x="4721225" y="1785103"/>
            <a:ext cx="3671498" cy="255829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88607" lvl="0" marL="457200" algn="l">
              <a:spcBef>
                <a:spcPts val="270"/>
              </a:spcBef>
              <a:spcAft>
                <a:spcPts val="0"/>
              </a:spcAft>
              <a:buSzPts val="945"/>
              <a:buChar char="◈"/>
              <a:defRPr sz="1350"/>
            </a:lvl1pPr>
            <a:lvl2pPr indent="-281940" lvl="1" marL="914400" algn="l">
              <a:spcBef>
                <a:spcPts val="450"/>
              </a:spcBef>
              <a:spcAft>
                <a:spcPts val="0"/>
              </a:spcAft>
              <a:buSzPts val="840"/>
              <a:buChar char="🞚"/>
              <a:defRPr sz="1200"/>
            </a:lvl2pPr>
            <a:lvl3pPr indent="-275272" lvl="2" marL="1371600" algn="l">
              <a:spcBef>
                <a:spcPts val="450"/>
              </a:spcBef>
              <a:spcAft>
                <a:spcPts val="0"/>
              </a:spcAft>
              <a:buSzPts val="735"/>
              <a:buChar char="◈"/>
              <a:defRPr sz="1050"/>
            </a:lvl3pPr>
            <a:lvl4pPr indent="-268605" lvl="3" marL="1828800" algn="l">
              <a:spcBef>
                <a:spcPts val="450"/>
              </a:spcBef>
              <a:spcAft>
                <a:spcPts val="0"/>
              </a:spcAft>
              <a:buSzPts val="630"/>
              <a:buChar char="🞚"/>
              <a:defRPr sz="900"/>
            </a:lvl4pPr>
            <a:lvl5pPr indent="-268604" lvl="4" marL="2286000" algn="l">
              <a:spcBef>
                <a:spcPts val="450"/>
              </a:spcBef>
              <a:spcAft>
                <a:spcPts val="0"/>
              </a:spcAft>
              <a:buSzPts val="630"/>
              <a:buChar char="◈"/>
              <a:defRPr sz="900"/>
            </a:lvl5pPr>
            <a:lvl6pPr indent="-308610" lvl="5" marL="2743200" algn="l">
              <a:spcBef>
                <a:spcPts val="450"/>
              </a:spcBef>
              <a:spcAft>
                <a:spcPts val="0"/>
              </a:spcAft>
              <a:buSzPts val="1260"/>
              <a:buChar char="◈"/>
              <a:defRPr/>
            </a:lvl6pPr>
            <a:lvl7pPr indent="-308610" lvl="6" marL="3200400" algn="l">
              <a:spcBef>
                <a:spcPts val="450"/>
              </a:spcBef>
              <a:spcAft>
                <a:spcPts val="0"/>
              </a:spcAft>
              <a:buSzPts val="1260"/>
              <a:buChar char="◈"/>
              <a:defRPr/>
            </a:lvl7pPr>
            <a:lvl8pPr indent="-308609" lvl="7" marL="3657600" algn="l">
              <a:spcBef>
                <a:spcPts val="450"/>
              </a:spcBef>
              <a:spcAft>
                <a:spcPts val="0"/>
              </a:spcAft>
              <a:buSzPts val="1260"/>
              <a:buChar char="◈"/>
              <a:defRPr/>
            </a:lvl8pPr>
            <a:lvl9pPr indent="-308609" lvl="8" marL="4114800" algn="l">
              <a:spcBef>
                <a:spcPts val="450"/>
              </a:spcBef>
              <a:spcAft>
                <a:spcPts val="450"/>
              </a:spcAft>
              <a:buSzPts val="1260"/>
              <a:buChar char="◈"/>
              <a:defRPr/>
            </a:lvl9pPr>
          </a:lstStyle>
          <a:p/>
        </p:txBody>
      </p:sp>
      <p:sp>
        <p:nvSpPr>
          <p:cNvPr id="57" name="Google Shape;57;p45"/>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5"/>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46"/>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dk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6"/>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6"/>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6"/>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685346" y="457200"/>
            <a:ext cx="7765322" cy="727838"/>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dk2"/>
              </a:buClr>
              <a:buSzPts val="3000"/>
              <a:buFont typeface="Lustria"/>
              <a:buNone/>
              <a:defRPr b="0" i="0" sz="3000" u="none" cap="none" strike="noStrike">
                <a:solidFill>
                  <a:schemeClr val="dk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7" name="Google Shape;7;p37"/>
          <p:cNvSpPr txBox="1"/>
          <p:nvPr>
            <p:ph idx="1" type="body"/>
          </p:nvPr>
        </p:nvSpPr>
        <p:spPr>
          <a:xfrm>
            <a:off x="685346" y="1299337"/>
            <a:ext cx="7765322" cy="3044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95275" lvl="0" marL="457200" marR="0" rtl="0" algn="l">
              <a:spcBef>
                <a:spcPts val="300"/>
              </a:spcBef>
              <a:spcAft>
                <a:spcPts val="0"/>
              </a:spcAft>
              <a:buClr>
                <a:schemeClr val="dk2"/>
              </a:buClr>
              <a:buSzPts val="1050"/>
              <a:buFont typeface="Noto Sans Symbols"/>
              <a:buChar char="◈"/>
              <a:defRPr b="0" i="0" sz="1500" u="none" cap="none" strike="noStrike">
                <a:solidFill>
                  <a:schemeClr val="dk2"/>
                </a:solidFill>
                <a:latin typeface="Lustria"/>
                <a:ea typeface="Lustria"/>
                <a:cs typeface="Lustria"/>
                <a:sym typeface="Lustria"/>
              </a:defRPr>
            </a:lvl1pPr>
            <a:lvl2pPr indent="-288607" lvl="1" marL="914400" marR="0" rtl="0" algn="l">
              <a:spcBef>
                <a:spcPts val="450"/>
              </a:spcBef>
              <a:spcAft>
                <a:spcPts val="0"/>
              </a:spcAft>
              <a:buClr>
                <a:schemeClr val="dk2"/>
              </a:buClr>
              <a:buSzPts val="945"/>
              <a:buFont typeface="Noto Sans Symbols"/>
              <a:buChar char="🞚"/>
              <a:defRPr b="0" i="0" sz="1350" u="none" cap="none" strike="noStrike">
                <a:solidFill>
                  <a:schemeClr val="dk2"/>
                </a:solidFill>
                <a:latin typeface="Lustria"/>
                <a:ea typeface="Lustria"/>
                <a:cs typeface="Lustria"/>
                <a:sym typeface="Lustria"/>
              </a:defRPr>
            </a:lvl2pPr>
            <a:lvl3pPr indent="-281939" lvl="2" marL="1371600" marR="0" rtl="0" algn="l">
              <a:spcBef>
                <a:spcPts val="450"/>
              </a:spcBef>
              <a:spcAft>
                <a:spcPts val="0"/>
              </a:spcAft>
              <a:buClr>
                <a:schemeClr val="dk2"/>
              </a:buClr>
              <a:buSzPts val="840"/>
              <a:buFont typeface="Noto Sans Symbols"/>
              <a:buChar char="◈"/>
              <a:defRPr b="0" i="0" sz="1200" u="none" cap="none" strike="noStrike">
                <a:solidFill>
                  <a:schemeClr val="dk2"/>
                </a:solidFill>
                <a:latin typeface="Lustria"/>
                <a:ea typeface="Lustria"/>
                <a:cs typeface="Lustria"/>
                <a:sym typeface="Lustria"/>
              </a:defRPr>
            </a:lvl3pPr>
            <a:lvl4pPr indent="-275272" lvl="3" marL="1828800" marR="0" rtl="0" algn="l">
              <a:spcBef>
                <a:spcPts val="450"/>
              </a:spcBef>
              <a:spcAft>
                <a:spcPts val="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4pPr>
            <a:lvl5pPr indent="-275272" lvl="4" marL="2286000" marR="0" rtl="0" algn="l">
              <a:spcBef>
                <a:spcPts val="450"/>
              </a:spcBef>
              <a:spcAft>
                <a:spcPts val="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5pPr>
            <a:lvl6pPr indent="-275272" lvl="5" marL="2743200" marR="0" rtl="0" algn="l">
              <a:spcBef>
                <a:spcPts val="450"/>
              </a:spcBef>
              <a:spcAft>
                <a:spcPts val="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6pPr>
            <a:lvl7pPr indent="-275272" lvl="6" marL="3200400" marR="0" rtl="0" algn="l">
              <a:spcBef>
                <a:spcPts val="450"/>
              </a:spcBef>
              <a:spcAft>
                <a:spcPts val="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7pPr>
            <a:lvl8pPr indent="-275272" lvl="7" marL="3657600" marR="0" rtl="0" algn="l">
              <a:spcBef>
                <a:spcPts val="450"/>
              </a:spcBef>
              <a:spcAft>
                <a:spcPts val="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8pPr>
            <a:lvl9pPr indent="-275272" lvl="8" marL="4114800" marR="0" rtl="0" algn="l">
              <a:spcBef>
                <a:spcPts val="450"/>
              </a:spcBef>
              <a:spcAft>
                <a:spcPts val="450"/>
              </a:spcAft>
              <a:buClr>
                <a:schemeClr val="dk2"/>
              </a:buClr>
              <a:buSzPts val="735"/>
              <a:buFont typeface="Noto Sans Symbols"/>
              <a:buChar char="◈"/>
              <a:defRPr b="0" i="0" sz="1050" u="none" cap="none" strike="noStrike">
                <a:solidFill>
                  <a:schemeClr val="dk2"/>
                </a:solidFill>
                <a:latin typeface="Lustria"/>
                <a:ea typeface="Lustria"/>
                <a:cs typeface="Lustria"/>
                <a:sym typeface="Lustria"/>
              </a:defRPr>
            </a:lvl9pPr>
          </a:lstStyle>
          <a:p/>
        </p:txBody>
      </p:sp>
      <p:sp>
        <p:nvSpPr>
          <p:cNvPr id="8" name="Google Shape;8;p37"/>
          <p:cNvSpPr txBox="1"/>
          <p:nvPr>
            <p:ph idx="10" type="dt"/>
          </p:nvPr>
        </p:nvSpPr>
        <p:spPr>
          <a:xfrm>
            <a:off x="5759052" y="4412457"/>
            <a:ext cx="2057400" cy="273844"/>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9" name="Google Shape;9;p37"/>
          <p:cNvSpPr txBox="1"/>
          <p:nvPr>
            <p:ph idx="11" type="ftr"/>
          </p:nvPr>
        </p:nvSpPr>
        <p:spPr>
          <a:xfrm>
            <a:off x="685347" y="4412457"/>
            <a:ext cx="5004649"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0" name="Google Shape;10;p37"/>
          <p:cNvSpPr txBox="1"/>
          <p:nvPr>
            <p:ph idx="12" type="sldNum"/>
          </p:nvPr>
        </p:nvSpPr>
        <p:spPr>
          <a:xfrm>
            <a:off x="7885509" y="4412457"/>
            <a:ext cx="565159"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750" u="none" cap="none" strike="noStrike">
                <a:solidFill>
                  <a:schemeClr val="dk1"/>
                </a:solidFill>
                <a:latin typeface="Lustria"/>
                <a:ea typeface="Lustria"/>
                <a:cs typeface="Lustria"/>
                <a:sym typeface="Lustria"/>
              </a:defRPr>
            </a:lvl1pPr>
            <a:lvl2pPr indent="0" lvl="1" marL="0" marR="0" rtl="0" algn="r">
              <a:spcBef>
                <a:spcPts val="0"/>
              </a:spcBef>
              <a:buNone/>
              <a:defRPr b="0" i="0" sz="750" u="none" cap="none" strike="noStrike">
                <a:solidFill>
                  <a:schemeClr val="dk1"/>
                </a:solidFill>
                <a:latin typeface="Lustria"/>
                <a:ea typeface="Lustria"/>
                <a:cs typeface="Lustria"/>
                <a:sym typeface="Lustria"/>
              </a:defRPr>
            </a:lvl2pPr>
            <a:lvl3pPr indent="0" lvl="2" marL="0" marR="0" rtl="0" algn="r">
              <a:spcBef>
                <a:spcPts val="0"/>
              </a:spcBef>
              <a:buNone/>
              <a:defRPr b="0" i="0" sz="750" u="none" cap="none" strike="noStrike">
                <a:solidFill>
                  <a:schemeClr val="dk1"/>
                </a:solidFill>
                <a:latin typeface="Lustria"/>
                <a:ea typeface="Lustria"/>
                <a:cs typeface="Lustria"/>
                <a:sym typeface="Lustria"/>
              </a:defRPr>
            </a:lvl3pPr>
            <a:lvl4pPr indent="0" lvl="3" marL="0" marR="0" rtl="0" algn="r">
              <a:spcBef>
                <a:spcPts val="0"/>
              </a:spcBef>
              <a:buNone/>
              <a:defRPr b="0" i="0" sz="750" u="none" cap="none" strike="noStrike">
                <a:solidFill>
                  <a:schemeClr val="dk1"/>
                </a:solidFill>
                <a:latin typeface="Lustria"/>
                <a:ea typeface="Lustria"/>
                <a:cs typeface="Lustria"/>
                <a:sym typeface="Lustria"/>
              </a:defRPr>
            </a:lvl4pPr>
            <a:lvl5pPr indent="0" lvl="4" marL="0" marR="0" rtl="0" algn="r">
              <a:spcBef>
                <a:spcPts val="0"/>
              </a:spcBef>
              <a:buNone/>
              <a:defRPr b="0" i="0" sz="750" u="none" cap="none" strike="noStrike">
                <a:solidFill>
                  <a:schemeClr val="dk1"/>
                </a:solidFill>
                <a:latin typeface="Lustria"/>
                <a:ea typeface="Lustria"/>
                <a:cs typeface="Lustria"/>
                <a:sym typeface="Lustria"/>
              </a:defRPr>
            </a:lvl5pPr>
            <a:lvl6pPr indent="0" lvl="5" marL="0" marR="0" rtl="0" algn="r">
              <a:spcBef>
                <a:spcPts val="0"/>
              </a:spcBef>
              <a:buNone/>
              <a:defRPr b="0" i="0" sz="750" u="none" cap="none" strike="noStrike">
                <a:solidFill>
                  <a:schemeClr val="dk1"/>
                </a:solidFill>
                <a:latin typeface="Lustria"/>
                <a:ea typeface="Lustria"/>
                <a:cs typeface="Lustria"/>
                <a:sym typeface="Lustria"/>
              </a:defRPr>
            </a:lvl6pPr>
            <a:lvl7pPr indent="0" lvl="6" marL="0" marR="0" rtl="0" algn="r">
              <a:spcBef>
                <a:spcPts val="0"/>
              </a:spcBef>
              <a:buNone/>
              <a:defRPr b="0" i="0" sz="750" u="none" cap="none" strike="noStrike">
                <a:solidFill>
                  <a:schemeClr val="dk1"/>
                </a:solidFill>
                <a:latin typeface="Lustria"/>
                <a:ea typeface="Lustria"/>
                <a:cs typeface="Lustria"/>
                <a:sym typeface="Lustria"/>
              </a:defRPr>
            </a:lvl7pPr>
            <a:lvl8pPr indent="0" lvl="7" marL="0" marR="0" rtl="0" algn="r">
              <a:spcBef>
                <a:spcPts val="0"/>
              </a:spcBef>
              <a:buNone/>
              <a:defRPr b="0" i="0" sz="750" u="none" cap="none" strike="noStrike">
                <a:solidFill>
                  <a:schemeClr val="dk1"/>
                </a:solidFill>
                <a:latin typeface="Lustria"/>
                <a:ea typeface="Lustria"/>
                <a:cs typeface="Lustria"/>
                <a:sym typeface="Lustria"/>
              </a:defRPr>
            </a:lvl8pPr>
            <a:lvl9pPr indent="0" lvl="8" marL="0" marR="0" rtl="0" algn="r">
              <a:spcBef>
                <a:spcPts val="0"/>
              </a:spcBef>
              <a:buNone/>
              <a:defRPr b="0" i="0" sz="75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14.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42.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1"/>
          <p:cNvPicPr preferRelativeResize="0"/>
          <p:nvPr/>
        </p:nvPicPr>
        <p:blipFill rotWithShape="1">
          <a:blip r:embed="rId3">
            <a:alphaModFix/>
          </a:blip>
          <a:srcRect b="0" l="0" r="0" t="0"/>
          <a:stretch/>
        </p:blipFill>
        <p:spPr>
          <a:xfrm>
            <a:off x="4883309" y="0"/>
            <a:ext cx="4260691" cy="5143500"/>
          </a:xfrm>
          <a:prstGeom prst="rect">
            <a:avLst/>
          </a:prstGeom>
          <a:noFill/>
          <a:ln>
            <a:noFill/>
          </a:ln>
        </p:spPr>
      </p:pic>
      <p:sp>
        <p:nvSpPr>
          <p:cNvPr id="158" name="Google Shape;158;p1"/>
          <p:cNvSpPr txBox="1"/>
          <p:nvPr>
            <p:ph type="ctrTitle"/>
          </p:nvPr>
        </p:nvSpPr>
        <p:spPr>
          <a:xfrm>
            <a:off x="-149889" y="821081"/>
            <a:ext cx="5852421" cy="2285700"/>
          </a:xfrm>
          <a:prstGeom prst="rect">
            <a:avLst/>
          </a:prstGeom>
          <a:noFill/>
          <a:ln>
            <a:noFill/>
          </a:ln>
          <a:effectLst>
            <a:outerShdw blurRad="25400">
              <a:schemeClr val="dk1">
                <a:alpha val="45882"/>
              </a:schemeClr>
            </a:outerShdw>
          </a:effectLst>
        </p:spPr>
        <p:txBody>
          <a:bodyPr anchorCtr="0" anchor="ctr" bIns="91425" lIns="91425" spcFirstLastPara="1" rIns="91425" wrap="square" tIns="91425">
            <a:noAutofit/>
          </a:bodyPr>
          <a:lstStyle/>
          <a:p>
            <a:pPr indent="0" lvl="0" marL="0" rtl="0" algn="ctr">
              <a:spcBef>
                <a:spcPts val="0"/>
              </a:spcBef>
              <a:spcAft>
                <a:spcPts val="0"/>
              </a:spcAft>
              <a:buSzPts val="5200"/>
              <a:buFont typeface="Playfair Display"/>
              <a:buNone/>
            </a:pPr>
            <a:r>
              <a:rPr lang="en-ID" sz="3600">
                <a:solidFill>
                  <a:schemeClr val="dk1"/>
                </a:solidFill>
                <a:latin typeface="Playfair Display"/>
                <a:ea typeface="Playfair Display"/>
                <a:cs typeface="Playfair Display"/>
                <a:sym typeface="Playfair Display"/>
              </a:rPr>
              <a:t>Movies Recommendation </a:t>
            </a:r>
            <a:r>
              <a:rPr i="1" lang="en-ID" sz="3600">
                <a:solidFill>
                  <a:schemeClr val="dk1"/>
                </a:solidFill>
                <a:latin typeface="Playfair Display"/>
                <a:ea typeface="Playfair Display"/>
                <a:cs typeface="Playfair Display"/>
                <a:sym typeface="Playfair Display"/>
              </a:rPr>
              <a:t>System</a:t>
            </a:r>
            <a:endParaRPr i="1" sz="3600">
              <a:solidFill>
                <a:schemeClr val="dk1"/>
              </a:solidFill>
              <a:latin typeface="Playfair Display"/>
              <a:ea typeface="Playfair Display"/>
              <a:cs typeface="Playfair Display"/>
              <a:sym typeface="Playfair Display"/>
            </a:endParaRPr>
          </a:p>
        </p:txBody>
      </p:sp>
      <p:sp>
        <p:nvSpPr>
          <p:cNvPr id="159" name="Google Shape;159;p1"/>
          <p:cNvSpPr txBox="1"/>
          <p:nvPr>
            <p:ph idx="1" type="subTitle"/>
          </p:nvPr>
        </p:nvSpPr>
        <p:spPr>
          <a:xfrm>
            <a:off x="789523" y="3418115"/>
            <a:ext cx="3902700" cy="393600"/>
          </a:xfrm>
          <a:prstGeom prst="rect">
            <a:avLst/>
          </a:prstGeom>
          <a:solidFill>
            <a:schemeClr val="dk1"/>
          </a:solidFill>
          <a:ln>
            <a:noFill/>
          </a:ln>
          <a:effectLst>
            <a:outerShdw blurRad="25400">
              <a:srgbClr val="000000">
                <a:alpha val="45882"/>
              </a:srgbClr>
            </a:outerShdw>
            <a:reflection blurRad="0" dir="0" dist="0" endA="300" endPos="35000" kx="0" rotWithShape="0" algn="bl" stA="52000" stPos="0" sy="-100000" ky="0"/>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ID">
                <a:solidFill>
                  <a:schemeClr val="lt1"/>
                </a:solidFill>
              </a:rPr>
              <a:t>Nadia Tasza Putri</a:t>
            </a:r>
            <a:endParaRPr>
              <a:solidFill>
                <a:schemeClr val="lt1"/>
              </a:solidFill>
            </a:endParaRPr>
          </a:p>
        </p:txBody>
      </p:sp>
      <p:cxnSp>
        <p:nvCxnSpPr>
          <p:cNvPr id="160" name="Google Shape;160;p1"/>
          <p:cNvCxnSpPr/>
          <p:nvPr/>
        </p:nvCxnSpPr>
        <p:spPr>
          <a:xfrm>
            <a:off x="789525" y="4065322"/>
            <a:ext cx="3907500" cy="0"/>
          </a:xfrm>
          <a:prstGeom prst="straightConnector1">
            <a:avLst/>
          </a:prstGeom>
          <a:noFill/>
          <a:ln cap="flat" cmpd="sng" w="9525">
            <a:solidFill>
              <a:schemeClr val="dk1"/>
            </a:solidFill>
            <a:prstDash val="solid"/>
            <a:round/>
            <a:headEnd len="sm" w="sm" type="none"/>
            <a:tailEnd len="med" w="med" type="stealth"/>
          </a:ln>
        </p:spPr>
      </p:cxnSp>
      <p:sp>
        <p:nvSpPr>
          <p:cNvPr id="161" name="Google Shape;161;p1"/>
          <p:cNvSpPr/>
          <p:nvPr/>
        </p:nvSpPr>
        <p:spPr>
          <a:xfrm>
            <a:off x="5702532" y="93100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2" name="Google Shape;162;p1"/>
          <p:cNvSpPr/>
          <p:nvPr/>
        </p:nvSpPr>
        <p:spPr>
          <a:xfrm>
            <a:off x="5855473" y="565500"/>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3" name="Google Shape;163;p1"/>
          <p:cNvSpPr/>
          <p:nvPr/>
        </p:nvSpPr>
        <p:spPr>
          <a:xfrm>
            <a:off x="6003526" y="108557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4" name="Google Shape;164;p1"/>
          <p:cNvSpPr/>
          <p:nvPr/>
        </p:nvSpPr>
        <p:spPr>
          <a:xfrm>
            <a:off x="8207751" y="44212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5" name="Google Shape;165;p1"/>
          <p:cNvSpPr/>
          <p:nvPr/>
        </p:nvSpPr>
        <p:spPr>
          <a:xfrm>
            <a:off x="8266325" y="4154950"/>
            <a:ext cx="272700" cy="2664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6" name="Google Shape;166;p1"/>
          <p:cNvSpPr/>
          <p:nvPr/>
        </p:nvSpPr>
        <p:spPr>
          <a:xfrm>
            <a:off x="3283133" y="392274"/>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7" name="Google Shape;167;p1"/>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68" name="Google Shape;168;p1"/>
          <p:cNvSpPr/>
          <p:nvPr/>
        </p:nvSpPr>
        <p:spPr>
          <a:xfrm>
            <a:off x="4469673" y="4154950"/>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10"/>
          <p:cNvSpPr txBox="1"/>
          <p:nvPr>
            <p:ph type="title"/>
          </p:nvPr>
        </p:nvSpPr>
        <p:spPr>
          <a:xfrm>
            <a:off x="717976" y="19141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 Cleaning</a:t>
            </a:r>
            <a:br>
              <a:rPr b="1" lang="en-ID" sz="3200">
                <a:solidFill>
                  <a:srgbClr val="D6D6DE"/>
                </a:solidFill>
              </a:rPr>
            </a:br>
            <a:endParaRPr/>
          </a:p>
        </p:txBody>
      </p:sp>
      <p:sp>
        <p:nvSpPr>
          <p:cNvPr id="408" name="Google Shape;408;p10"/>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09" name="Google Shape;409;p10"/>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410" name="Google Shape;410;p10"/>
          <p:cNvPicPr preferRelativeResize="0"/>
          <p:nvPr/>
        </p:nvPicPr>
        <p:blipFill rotWithShape="1">
          <a:blip r:embed="rId3">
            <a:alphaModFix/>
          </a:blip>
          <a:srcRect b="0" l="0" r="0" t="0"/>
          <a:stretch/>
        </p:blipFill>
        <p:spPr>
          <a:xfrm>
            <a:off x="791412" y="730750"/>
            <a:ext cx="601275" cy="605362"/>
          </a:xfrm>
          <a:prstGeom prst="rect">
            <a:avLst/>
          </a:prstGeom>
          <a:noFill/>
          <a:ln>
            <a:noFill/>
          </a:ln>
        </p:spPr>
      </p:pic>
      <p:sp>
        <p:nvSpPr>
          <p:cNvPr id="411" name="Google Shape;411;p10"/>
          <p:cNvSpPr/>
          <p:nvPr/>
        </p:nvSpPr>
        <p:spPr>
          <a:xfrm>
            <a:off x="3333300" y="267625"/>
            <a:ext cx="2477400"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12" name="Google Shape;412;p10"/>
          <p:cNvSpPr txBox="1"/>
          <p:nvPr/>
        </p:nvSpPr>
        <p:spPr>
          <a:xfrm>
            <a:off x="1757748" y="934225"/>
            <a:ext cx="5894400" cy="276900"/>
          </a:xfrm>
          <a:prstGeom prst="rect">
            <a:avLst/>
          </a:prstGeom>
          <a:solidFill>
            <a:srgbClr val="00206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200">
                <a:solidFill>
                  <a:schemeClr val="lt1"/>
                </a:solidFill>
                <a:latin typeface="Lustria"/>
                <a:ea typeface="Lustria"/>
                <a:cs typeface="Lustria"/>
                <a:sym typeface="Lustria"/>
              </a:rPr>
              <a:t>1. Menggabungkan 2 dataset : df_user + df_movies menjadi df_user_ratings</a:t>
            </a:r>
            <a:endParaRPr sz="1200">
              <a:solidFill>
                <a:schemeClr val="lt1"/>
              </a:solidFill>
              <a:latin typeface="Lustria"/>
              <a:ea typeface="Lustria"/>
              <a:cs typeface="Lustria"/>
              <a:sym typeface="Lustria"/>
            </a:endParaRPr>
          </a:p>
        </p:txBody>
      </p:sp>
      <p:sp>
        <p:nvSpPr>
          <p:cNvPr id="413" name="Google Shape;413;p10"/>
          <p:cNvSpPr/>
          <p:nvPr/>
        </p:nvSpPr>
        <p:spPr>
          <a:xfrm>
            <a:off x="642059" y="678126"/>
            <a:ext cx="1099687" cy="128635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lt1"/>
              </a:buClr>
              <a:buSzPts val="900"/>
              <a:buFont typeface="Playfair Display"/>
              <a:buNone/>
            </a:pPr>
            <a:r>
              <a:rPr b="1" lang="en-ID" sz="900">
                <a:solidFill>
                  <a:schemeClr val="lt1"/>
                </a:solidFill>
                <a:latin typeface="Playfair Display"/>
                <a:ea typeface="Playfair Display"/>
                <a:cs typeface="Playfair Display"/>
                <a:sym typeface="Playfair Display"/>
              </a:rPr>
              <a:t>Pre-Processing</a:t>
            </a:r>
            <a:endParaRPr b="1" sz="900">
              <a:solidFill>
                <a:schemeClr val="lt1"/>
              </a:solidFill>
              <a:latin typeface="Playfair Display"/>
              <a:ea typeface="Playfair Display"/>
              <a:cs typeface="Playfair Display"/>
              <a:sym typeface="Playfair Display"/>
            </a:endParaRPr>
          </a:p>
        </p:txBody>
      </p:sp>
      <p:pic>
        <p:nvPicPr>
          <p:cNvPr id="414" name="Google Shape;414;p10"/>
          <p:cNvPicPr preferRelativeResize="0"/>
          <p:nvPr/>
        </p:nvPicPr>
        <p:blipFill rotWithShape="1">
          <a:blip r:embed="rId4">
            <a:alphaModFix/>
          </a:blip>
          <a:srcRect b="0" l="0" r="0" t="0"/>
          <a:stretch/>
        </p:blipFill>
        <p:spPr>
          <a:xfrm>
            <a:off x="803868" y="826476"/>
            <a:ext cx="732405" cy="756062"/>
          </a:xfrm>
          <a:prstGeom prst="rect">
            <a:avLst/>
          </a:prstGeom>
          <a:noFill/>
          <a:ln>
            <a:noFill/>
          </a:ln>
        </p:spPr>
      </p:pic>
      <p:pic>
        <p:nvPicPr>
          <p:cNvPr id="415" name="Google Shape;415;p10"/>
          <p:cNvPicPr preferRelativeResize="0"/>
          <p:nvPr/>
        </p:nvPicPr>
        <p:blipFill rotWithShape="1">
          <a:blip r:embed="rId5">
            <a:alphaModFix/>
          </a:blip>
          <a:srcRect b="0" l="0" r="0" t="0"/>
          <a:stretch/>
        </p:blipFill>
        <p:spPr>
          <a:xfrm>
            <a:off x="1832189" y="1432213"/>
            <a:ext cx="716873" cy="596513"/>
          </a:xfrm>
          <a:prstGeom prst="rect">
            <a:avLst/>
          </a:prstGeom>
          <a:noFill/>
          <a:ln>
            <a:noFill/>
          </a:ln>
        </p:spPr>
      </p:pic>
      <p:pic>
        <p:nvPicPr>
          <p:cNvPr id="416" name="Google Shape;416;p10"/>
          <p:cNvPicPr preferRelativeResize="0"/>
          <p:nvPr/>
        </p:nvPicPr>
        <p:blipFill rotWithShape="1">
          <a:blip r:embed="rId5">
            <a:alphaModFix/>
          </a:blip>
          <a:srcRect b="0" l="0" r="0" t="0"/>
          <a:stretch/>
        </p:blipFill>
        <p:spPr>
          <a:xfrm>
            <a:off x="2885278" y="1432213"/>
            <a:ext cx="716873" cy="596513"/>
          </a:xfrm>
          <a:prstGeom prst="rect">
            <a:avLst/>
          </a:prstGeom>
          <a:noFill/>
          <a:ln>
            <a:noFill/>
          </a:ln>
        </p:spPr>
      </p:pic>
      <p:sp>
        <p:nvSpPr>
          <p:cNvPr id="417" name="Google Shape;417;p10"/>
          <p:cNvSpPr/>
          <p:nvPr/>
        </p:nvSpPr>
        <p:spPr>
          <a:xfrm>
            <a:off x="2561635" y="1613846"/>
            <a:ext cx="281211" cy="276999"/>
          </a:xfrm>
          <a:prstGeom prst="mathPlus">
            <a:avLst>
              <a:gd fmla="val 23520" name="adj1"/>
            </a:avLst>
          </a:prstGeom>
          <a:solidFill>
            <a:schemeClr val="l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18" name="Google Shape;418;p10"/>
          <p:cNvSpPr txBox="1"/>
          <p:nvPr/>
        </p:nvSpPr>
        <p:spPr>
          <a:xfrm>
            <a:off x="1832188" y="1964845"/>
            <a:ext cx="716873"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200">
                <a:solidFill>
                  <a:srgbClr val="002060"/>
                </a:solidFill>
                <a:latin typeface="Lustria"/>
                <a:ea typeface="Lustria"/>
                <a:cs typeface="Lustria"/>
                <a:sym typeface="Lustria"/>
              </a:rPr>
              <a:t>df_user</a:t>
            </a:r>
            <a:endParaRPr sz="1200">
              <a:solidFill>
                <a:srgbClr val="002060"/>
              </a:solidFill>
              <a:latin typeface="Lustria"/>
              <a:ea typeface="Lustria"/>
              <a:cs typeface="Lustria"/>
              <a:sym typeface="Lustria"/>
            </a:endParaRPr>
          </a:p>
        </p:txBody>
      </p:sp>
      <p:sp>
        <p:nvSpPr>
          <p:cNvPr id="419" name="Google Shape;419;p10"/>
          <p:cNvSpPr txBox="1"/>
          <p:nvPr/>
        </p:nvSpPr>
        <p:spPr>
          <a:xfrm>
            <a:off x="2770550" y="1960481"/>
            <a:ext cx="97434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200">
                <a:solidFill>
                  <a:srgbClr val="002060"/>
                </a:solidFill>
                <a:latin typeface="Lustria"/>
                <a:ea typeface="Lustria"/>
                <a:cs typeface="Lustria"/>
                <a:sym typeface="Lustria"/>
              </a:rPr>
              <a:t>df_movies</a:t>
            </a:r>
            <a:endParaRPr sz="1200">
              <a:solidFill>
                <a:srgbClr val="002060"/>
              </a:solidFill>
              <a:latin typeface="Lustria"/>
              <a:ea typeface="Lustria"/>
              <a:cs typeface="Lustria"/>
              <a:sym typeface="Lustria"/>
            </a:endParaRPr>
          </a:p>
        </p:txBody>
      </p:sp>
      <p:pic>
        <p:nvPicPr>
          <p:cNvPr id="420" name="Google Shape;420;p10"/>
          <p:cNvPicPr preferRelativeResize="0"/>
          <p:nvPr/>
        </p:nvPicPr>
        <p:blipFill rotWithShape="1">
          <a:blip r:embed="rId5">
            <a:alphaModFix/>
          </a:blip>
          <a:srcRect b="0" l="0" r="0" t="0"/>
          <a:stretch/>
        </p:blipFill>
        <p:spPr>
          <a:xfrm>
            <a:off x="4440528" y="1380426"/>
            <a:ext cx="716873" cy="596513"/>
          </a:xfrm>
          <a:prstGeom prst="rect">
            <a:avLst/>
          </a:prstGeom>
          <a:noFill/>
          <a:ln>
            <a:noFill/>
          </a:ln>
        </p:spPr>
      </p:pic>
      <p:sp>
        <p:nvSpPr>
          <p:cNvPr id="421" name="Google Shape;421;p10"/>
          <p:cNvSpPr txBox="1"/>
          <p:nvPr/>
        </p:nvSpPr>
        <p:spPr>
          <a:xfrm>
            <a:off x="4103530" y="1952534"/>
            <a:ext cx="1351926"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200">
                <a:solidFill>
                  <a:srgbClr val="002060"/>
                </a:solidFill>
                <a:latin typeface="Lustria"/>
                <a:ea typeface="Lustria"/>
                <a:cs typeface="Lustria"/>
                <a:sym typeface="Lustria"/>
              </a:rPr>
              <a:t>df_user_ratings</a:t>
            </a:r>
            <a:endParaRPr sz="1200">
              <a:solidFill>
                <a:srgbClr val="002060"/>
              </a:solidFill>
              <a:latin typeface="Lustria"/>
              <a:ea typeface="Lustria"/>
              <a:cs typeface="Lustria"/>
              <a:sym typeface="Lustria"/>
            </a:endParaRPr>
          </a:p>
        </p:txBody>
      </p:sp>
      <p:sp>
        <p:nvSpPr>
          <p:cNvPr id="422" name="Google Shape;422;p10"/>
          <p:cNvSpPr/>
          <p:nvPr/>
        </p:nvSpPr>
        <p:spPr>
          <a:xfrm>
            <a:off x="3934047" y="1718255"/>
            <a:ext cx="266511" cy="154636"/>
          </a:xfrm>
          <a:prstGeom prst="rightArrow">
            <a:avLst>
              <a:gd fmla="val 50000" name="adj1"/>
              <a:gd fmla="val 50000" name="adj2"/>
            </a:avLst>
          </a:prstGeom>
          <a:solidFill>
            <a:schemeClr val="l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23" name="Google Shape;423;p10"/>
          <p:cNvSpPr/>
          <p:nvPr/>
        </p:nvSpPr>
        <p:spPr>
          <a:xfrm>
            <a:off x="6033439" y="1323903"/>
            <a:ext cx="833330" cy="879462"/>
          </a:xfrm>
          <a:prstGeom prst="ellipse">
            <a:avLst/>
          </a:prstGeom>
          <a:solidFill>
            <a:schemeClr val="lt1"/>
          </a:solidFill>
          <a:ln cap="flat" cmpd="sng" w="28575">
            <a:solidFill>
              <a:srgbClr val="351D8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24" name="Google Shape;424;p10"/>
          <p:cNvSpPr txBox="1"/>
          <p:nvPr/>
        </p:nvSpPr>
        <p:spPr>
          <a:xfrm>
            <a:off x="5858020" y="1463689"/>
            <a:ext cx="11908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Playfair Display"/>
                <a:ea typeface="Playfair Display"/>
                <a:cs typeface="Playfair Display"/>
                <a:sym typeface="Playfair Display"/>
              </a:rPr>
              <a:t>105343</a:t>
            </a:r>
            <a:endParaRPr b="1" sz="1800">
              <a:solidFill>
                <a:schemeClr val="dk1"/>
              </a:solidFill>
              <a:latin typeface="Lustria"/>
              <a:ea typeface="Lustria"/>
              <a:cs typeface="Lustria"/>
              <a:sym typeface="Lustria"/>
            </a:endParaRPr>
          </a:p>
        </p:txBody>
      </p:sp>
      <p:sp>
        <p:nvSpPr>
          <p:cNvPr id="425" name="Google Shape;425;p10"/>
          <p:cNvSpPr txBox="1"/>
          <p:nvPr/>
        </p:nvSpPr>
        <p:spPr>
          <a:xfrm>
            <a:off x="6117705" y="1706502"/>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baris</a:t>
            </a:r>
            <a:endParaRPr/>
          </a:p>
        </p:txBody>
      </p:sp>
      <p:sp>
        <p:nvSpPr>
          <p:cNvPr id="426" name="Google Shape;426;p10"/>
          <p:cNvSpPr/>
          <p:nvPr/>
        </p:nvSpPr>
        <p:spPr>
          <a:xfrm>
            <a:off x="7048867" y="1338991"/>
            <a:ext cx="861237" cy="916164"/>
          </a:xfrm>
          <a:prstGeom prst="ellipse">
            <a:avLst/>
          </a:prstGeom>
          <a:solidFill>
            <a:schemeClr val="l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27" name="Google Shape;427;p10"/>
          <p:cNvSpPr txBox="1"/>
          <p:nvPr/>
        </p:nvSpPr>
        <p:spPr>
          <a:xfrm>
            <a:off x="7016450" y="1434317"/>
            <a:ext cx="8612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chemeClr val="dk1"/>
                </a:solidFill>
                <a:latin typeface="Lustria"/>
                <a:ea typeface="Lustria"/>
                <a:cs typeface="Lustria"/>
                <a:sym typeface="Lustria"/>
              </a:rPr>
              <a:t>6</a:t>
            </a:r>
            <a:endParaRPr/>
          </a:p>
        </p:txBody>
      </p:sp>
      <p:sp>
        <p:nvSpPr>
          <p:cNvPr id="428" name="Google Shape;428;p10"/>
          <p:cNvSpPr txBox="1"/>
          <p:nvPr/>
        </p:nvSpPr>
        <p:spPr>
          <a:xfrm>
            <a:off x="7068985" y="1707274"/>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fitur</a:t>
            </a:r>
            <a:endParaRPr sz="1600">
              <a:solidFill>
                <a:srgbClr val="002060"/>
              </a:solidFill>
              <a:latin typeface="Lustria"/>
              <a:ea typeface="Lustria"/>
              <a:cs typeface="Lustria"/>
              <a:sym typeface="Lustria"/>
            </a:endParaRPr>
          </a:p>
        </p:txBody>
      </p:sp>
      <p:sp>
        <p:nvSpPr>
          <p:cNvPr id="429" name="Google Shape;429;p10"/>
          <p:cNvSpPr txBox="1"/>
          <p:nvPr/>
        </p:nvSpPr>
        <p:spPr>
          <a:xfrm>
            <a:off x="1757761" y="3031269"/>
            <a:ext cx="4207104" cy="276999"/>
          </a:xfrm>
          <a:prstGeom prst="rect">
            <a:avLst/>
          </a:prstGeom>
          <a:solidFill>
            <a:srgbClr val="002060"/>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200">
                <a:solidFill>
                  <a:schemeClr val="lt1"/>
                </a:solidFill>
                <a:latin typeface="Lustria"/>
                <a:ea typeface="Lustria"/>
                <a:cs typeface="Lustria"/>
                <a:sym typeface="Lustria"/>
              </a:rPr>
              <a:t>2.Konversi timestamp bertipedata float menjadi format waktu </a:t>
            </a:r>
            <a:endParaRPr/>
          </a:p>
        </p:txBody>
      </p:sp>
      <p:pic>
        <p:nvPicPr>
          <p:cNvPr id="430" name="Google Shape;430;p10"/>
          <p:cNvPicPr preferRelativeResize="0"/>
          <p:nvPr/>
        </p:nvPicPr>
        <p:blipFill rotWithShape="1">
          <a:blip r:embed="rId6">
            <a:alphaModFix/>
          </a:blip>
          <a:srcRect b="16396" l="19542" r="51824" t="51629"/>
          <a:stretch/>
        </p:blipFill>
        <p:spPr>
          <a:xfrm>
            <a:off x="1998463" y="3405397"/>
            <a:ext cx="2490501" cy="1607777"/>
          </a:xfrm>
          <a:prstGeom prst="rect">
            <a:avLst/>
          </a:prstGeom>
          <a:noFill/>
          <a:ln cap="flat" cmpd="sng" w="28575">
            <a:solidFill>
              <a:srgbClr val="00B0F0"/>
            </a:solidFill>
            <a:prstDash val="solid"/>
            <a:round/>
            <a:headEnd len="sm" w="sm" type="none"/>
            <a:tailEnd len="sm" w="sm" type="none"/>
          </a:ln>
        </p:spPr>
      </p:pic>
      <p:sp>
        <p:nvSpPr>
          <p:cNvPr id="431" name="Google Shape;431;p10"/>
          <p:cNvSpPr/>
          <p:nvPr/>
        </p:nvSpPr>
        <p:spPr>
          <a:xfrm>
            <a:off x="2185017" y="4554431"/>
            <a:ext cx="2143252" cy="124655"/>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432" name="Google Shape;432;p10"/>
          <p:cNvGrpSpPr/>
          <p:nvPr/>
        </p:nvGrpSpPr>
        <p:grpSpPr>
          <a:xfrm>
            <a:off x="281" y="1062"/>
            <a:ext cx="629784" cy="5143500"/>
            <a:chOff x="281" y="1062"/>
            <a:chExt cx="629784" cy="5143500"/>
          </a:xfrm>
        </p:grpSpPr>
        <p:sp>
          <p:nvSpPr>
            <p:cNvPr id="433" name="Google Shape;433;p10"/>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34" name="Google Shape;434;p10"/>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35" name="Google Shape;435;p10"/>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36" name="Google Shape;436;p10"/>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37" name="Google Shape;437;p10"/>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38" name="Google Shape;438;p10"/>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439" name="Google Shape;439;p10"/>
          <p:cNvGrpSpPr/>
          <p:nvPr/>
        </p:nvGrpSpPr>
        <p:grpSpPr>
          <a:xfrm>
            <a:off x="8421976" y="0"/>
            <a:ext cx="716036" cy="5143500"/>
            <a:chOff x="8421976" y="0"/>
            <a:chExt cx="716036" cy="5143500"/>
          </a:xfrm>
        </p:grpSpPr>
        <p:sp>
          <p:nvSpPr>
            <p:cNvPr id="440" name="Google Shape;440;p10"/>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41" name="Google Shape;441;p10"/>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42" name="Google Shape;442;p10"/>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43" name="Google Shape;443;p10"/>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44" name="Google Shape;444;p10"/>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45" name="Google Shape;445;p10"/>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46" name="Google Shape;446;p10"/>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447" name="Google Shape;447;p10"/>
          <p:cNvSpPr/>
          <p:nvPr/>
        </p:nvSpPr>
        <p:spPr>
          <a:xfrm>
            <a:off x="6022392" y="3682174"/>
            <a:ext cx="833330" cy="879462"/>
          </a:xfrm>
          <a:prstGeom prst="ellipse">
            <a:avLst/>
          </a:prstGeom>
          <a:solidFill>
            <a:schemeClr val="lt1"/>
          </a:solidFill>
          <a:ln cap="flat" cmpd="sng" w="28575">
            <a:solidFill>
              <a:srgbClr val="351D8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48" name="Google Shape;448;p10"/>
          <p:cNvSpPr txBox="1"/>
          <p:nvPr/>
        </p:nvSpPr>
        <p:spPr>
          <a:xfrm>
            <a:off x="5846973" y="3821960"/>
            <a:ext cx="119084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800">
                <a:solidFill>
                  <a:schemeClr val="dk1"/>
                </a:solidFill>
                <a:latin typeface="Playfair Display"/>
                <a:ea typeface="Playfair Display"/>
                <a:cs typeface="Playfair Display"/>
                <a:sym typeface="Playfair Display"/>
              </a:rPr>
              <a:t>105343</a:t>
            </a:r>
            <a:endParaRPr b="1" sz="1800">
              <a:solidFill>
                <a:schemeClr val="dk1"/>
              </a:solidFill>
              <a:latin typeface="Lustria"/>
              <a:ea typeface="Lustria"/>
              <a:cs typeface="Lustria"/>
              <a:sym typeface="Lustria"/>
            </a:endParaRPr>
          </a:p>
        </p:txBody>
      </p:sp>
      <p:sp>
        <p:nvSpPr>
          <p:cNvPr id="449" name="Google Shape;449;p10"/>
          <p:cNvSpPr txBox="1"/>
          <p:nvPr/>
        </p:nvSpPr>
        <p:spPr>
          <a:xfrm>
            <a:off x="6106658" y="4064773"/>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baris</a:t>
            </a:r>
            <a:endParaRPr/>
          </a:p>
        </p:txBody>
      </p:sp>
      <p:sp>
        <p:nvSpPr>
          <p:cNvPr id="450" name="Google Shape;450;p10"/>
          <p:cNvSpPr/>
          <p:nvPr/>
        </p:nvSpPr>
        <p:spPr>
          <a:xfrm>
            <a:off x="7037820" y="3697262"/>
            <a:ext cx="861237" cy="916164"/>
          </a:xfrm>
          <a:prstGeom prst="ellipse">
            <a:avLst/>
          </a:prstGeom>
          <a:solidFill>
            <a:schemeClr val="lt1"/>
          </a:solidFill>
          <a:ln cap="flat" cmpd="sng" w="28575">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51" name="Google Shape;451;p10"/>
          <p:cNvSpPr txBox="1"/>
          <p:nvPr/>
        </p:nvSpPr>
        <p:spPr>
          <a:xfrm>
            <a:off x="7005403" y="3792588"/>
            <a:ext cx="8612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chemeClr val="dk1"/>
                </a:solidFill>
                <a:latin typeface="Lustria"/>
                <a:ea typeface="Lustria"/>
                <a:cs typeface="Lustria"/>
                <a:sym typeface="Lustria"/>
              </a:rPr>
              <a:t>7</a:t>
            </a:r>
            <a:endParaRPr/>
          </a:p>
        </p:txBody>
      </p:sp>
      <p:sp>
        <p:nvSpPr>
          <p:cNvPr id="452" name="Google Shape;452;p10"/>
          <p:cNvSpPr txBox="1"/>
          <p:nvPr/>
        </p:nvSpPr>
        <p:spPr>
          <a:xfrm>
            <a:off x="7057938" y="4065545"/>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fitur</a:t>
            </a:r>
            <a:endParaRPr sz="1600">
              <a:solidFill>
                <a:srgbClr val="002060"/>
              </a:solidFill>
              <a:latin typeface="Lustria"/>
              <a:ea typeface="Lustria"/>
              <a:cs typeface="Lustria"/>
              <a:sym typeface="Lustria"/>
            </a:endParaRPr>
          </a:p>
        </p:txBody>
      </p:sp>
      <p:sp>
        <p:nvSpPr>
          <p:cNvPr id="453" name="Google Shape;453;p10"/>
          <p:cNvSpPr/>
          <p:nvPr/>
        </p:nvSpPr>
        <p:spPr>
          <a:xfrm rot="5400000">
            <a:off x="6836780" y="2646367"/>
            <a:ext cx="266511" cy="154636"/>
          </a:xfrm>
          <a:prstGeom prst="rightArrow">
            <a:avLst>
              <a:gd fmla="val 50000" name="adj1"/>
              <a:gd fmla="val 50000" name="adj2"/>
            </a:avLst>
          </a:prstGeom>
          <a:solidFill>
            <a:schemeClr val="l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p11"/>
          <p:cNvPicPr preferRelativeResize="0"/>
          <p:nvPr/>
        </p:nvPicPr>
        <p:blipFill rotWithShape="1">
          <a:blip r:embed="rId3">
            <a:alphaModFix/>
          </a:blip>
          <a:srcRect b="27016" l="22093" r="56861" t="55357"/>
          <a:stretch/>
        </p:blipFill>
        <p:spPr>
          <a:xfrm>
            <a:off x="2088324" y="1698310"/>
            <a:ext cx="2489965" cy="1585064"/>
          </a:xfrm>
          <a:prstGeom prst="rect">
            <a:avLst/>
          </a:prstGeom>
          <a:noFill/>
          <a:ln cap="flat" cmpd="sng" w="28575">
            <a:solidFill>
              <a:srgbClr val="00B0F0"/>
            </a:solidFill>
            <a:prstDash val="solid"/>
            <a:round/>
            <a:headEnd len="sm" w="sm" type="none"/>
            <a:tailEnd len="sm" w="sm" type="none"/>
          </a:ln>
        </p:spPr>
      </p:pic>
      <p:sp>
        <p:nvSpPr>
          <p:cNvPr id="459" name="Google Shape;459;p11"/>
          <p:cNvSpPr txBox="1"/>
          <p:nvPr>
            <p:ph type="title"/>
          </p:nvPr>
        </p:nvSpPr>
        <p:spPr>
          <a:xfrm>
            <a:off x="717976" y="19141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 Cleaning</a:t>
            </a:r>
            <a:br>
              <a:rPr b="1" lang="en-ID" sz="3200">
                <a:solidFill>
                  <a:srgbClr val="D6D6DE"/>
                </a:solidFill>
              </a:rPr>
            </a:br>
            <a:endParaRPr/>
          </a:p>
        </p:txBody>
      </p:sp>
      <p:sp>
        <p:nvSpPr>
          <p:cNvPr id="460" name="Google Shape;460;p11"/>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61" name="Google Shape;461;p11"/>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62" name="Google Shape;462;p11"/>
          <p:cNvSpPr/>
          <p:nvPr/>
        </p:nvSpPr>
        <p:spPr>
          <a:xfrm>
            <a:off x="3333300" y="298950"/>
            <a:ext cx="2477400" cy="4965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63" name="Google Shape;463;p11"/>
          <p:cNvSpPr/>
          <p:nvPr/>
        </p:nvSpPr>
        <p:spPr>
          <a:xfrm>
            <a:off x="5538590" y="1827192"/>
            <a:ext cx="2567127" cy="1489116"/>
          </a:xfrm>
          <a:prstGeom prst="roundRect">
            <a:avLst>
              <a:gd fmla="val 16667" name="adj"/>
            </a:avLst>
          </a:prstGeom>
          <a:gradFill>
            <a:gsLst>
              <a:gs pos="0">
                <a:srgbClr val="002060"/>
              </a:gs>
              <a:gs pos="100000">
                <a:schemeClr val="dk2"/>
              </a:gs>
            </a:gsLst>
            <a:lin ang="5400700" scaled="0"/>
          </a:gra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64" name="Google Shape;464;p11"/>
          <p:cNvSpPr txBox="1"/>
          <p:nvPr/>
        </p:nvSpPr>
        <p:spPr>
          <a:xfrm>
            <a:off x="5615355" y="2106842"/>
            <a:ext cx="2419501" cy="768000"/>
          </a:xfrm>
          <a:prstGeom prst="rect">
            <a:avLst/>
          </a:prstGeom>
          <a:noFill/>
          <a:ln>
            <a:noFill/>
          </a:ln>
        </p:spPr>
        <p:txBody>
          <a:bodyPr anchorCtr="0" anchor="ctr" bIns="91425" lIns="91425" spcFirstLastPara="1" rIns="91425" wrap="square" tIns="91425">
            <a:noAutofit/>
          </a:bodyPr>
          <a:lstStyle/>
          <a:p>
            <a:pPr indent="-101600" lvl="0" marL="171450" marR="0" rtl="0" algn="l">
              <a:spcBef>
                <a:spcPts val="0"/>
              </a:spcBef>
              <a:spcAft>
                <a:spcPts val="0"/>
              </a:spcAft>
              <a:buClr>
                <a:schemeClr val="dk1"/>
              </a:buClr>
              <a:buSzPts val="1100"/>
              <a:buFont typeface="Noto Sans Symbols"/>
              <a:buNone/>
            </a:pPr>
            <a:r>
              <a:t/>
            </a:r>
            <a:endParaRPr b="1" sz="1100">
              <a:solidFill>
                <a:schemeClr val="lt1"/>
              </a:solidFill>
              <a:latin typeface="Open Sans SemiBold"/>
              <a:ea typeface="Open Sans SemiBold"/>
              <a:cs typeface="Open Sans SemiBold"/>
              <a:sym typeface="Open Sans SemiBold"/>
            </a:endParaRPr>
          </a:p>
          <a:p>
            <a:pPr indent="-101600" lvl="0" marL="171450" marR="0" rtl="0" algn="l">
              <a:spcBef>
                <a:spcPts val="0"/>
              </a:spcBef>
              <a:spcAft>
                <a:spcPts val="0"/>
              </a:spcAft>
              <a:buClr>
                <a:schemeClr val="dk1"/>
              </a:buClr>
              <a:buSzPts val="1100"/>
              <a:buFont typeface="Noto Sans Symbols"/>
              <a:buNone/>
            </a:pPr>
            <a:r>
              <a:t/>
            </a:r>
            <a:endParaRPr b="1" sz="1100">
              <a:solidFill>
                <a:schemeClr val="lt1"/>
              </a:solidFill>
              <a:latin typeface="Open Sans SemiBold"/>
              <a:ea typeface="Open Sans SemiBold"/>
              <a:cs typeface="Open Sans SemiBold"/>
              <a:sym typeface="Open Sans SemiBold"/>
            </a:endParaRPr>
          </a:p>
          <a:p>
            <a:pPr indent="-171450" lvl="0" marL="171450" marR="0" rtl="0" algn="l">
              <a:spcBef>
                <a:spcPts val="0"/>
              </a:spcBef>
              <a:spcAft>
                <a:spcPts val="0"/>
              </a:spcAft>
              <a:buClr>
                <a:schemeClr val="lt1"/>
              </a:buClr>
              <a:buSzPts val="1100"/>
              <a:buFont typeface="Noto Sans Symbols"/>
              <a:buChar char="▪"/>
            </a:pPr>
            <a:r>
              <a:rPr b="1" lang="en-ID" sz="1100">
                <a:solidFill>
                  <a:schemeClr val="lt1"/>
                </a:solidFill>
                <a:latin typeface="Open Sans SemiBold"/>
                <a:ea typeface="Open Sans SemiBold"/>
                <a:cs typeface="Open Sans SemiBold"/>
                <a:sym typeface="Open Sans SemiBold"/>
              </a:rPr>
              <a:t>Terdapat beberapa kolom yang memiliki missing values pada dataset df_tmdb</a:t>
            </a:r>
            <a:endParaRPr b="1" sz="1100">
              <a:solidFill>
                <a:schemeClr val="lt1"/>
              </a:solidFill>
              <a:latin typeface="Open Sans SemiBold"/>
              <a:ea typeface="Open Sans SemiBold"/>
              <a:cs typeface="Open Sans SemiBold"/>
              <a:sym typeface="Open Sans SemiBold"/>
            </a:endParaRPr>
          </a:p>
          <a:p>
            <a:pPr indent="-101600" lvl="0" marL="171450" marR="0" rtl="0" algn="l">
              <a:spcBef>
                <a:spcPts val="0"/>
              </a:spcBef>
              <a:spcAft>
                <a:spcPts val="0"/>
              </a:spcAft>
              <a:buClr>
                <a:schemeClr val="dk1"/>
              </a:buClr>
              <a:buSzPts val="1100"/>
              <a:buFont typeface="Noto Sans Symbols"/>
              <a:buNone/>
            </a:pPr>
            <a:r>
              <a:t/>
            </a:r>
            <a:endParaRPr b="1" sz="1100">
              <a:solidFill>
                <a:schemeClr val="lt1"/>
              </a:solidFill>
              <a:latin typeface="Open Sans SemiBold"/>
              <a:ea typeface="Open Sans SemiBold"/>
              <a:cs typeface="Open Sans SemiBold"/>
              <a:sym typeface="Open Sans SemiBold"/>
            </a:endParaRPr>
          </a:p>
          <a:p>
            <a:pPr indent="-171450" lvl="0" marL="171450" marR="0" rtl="0" algn="l">
              <a:spcBef>
                <a:spcPts val="0"/>
              </a:spcBef>
              <a:spcAft>
                <a:spcPts val="0"/>
              </a:spcAft>
              <a:buClr>
                <a:schemeClr val="lt1"/>
              </a:buClr>
              <a:buSzPts val="1100"/>
              <a:buFont typeface="Noto Sans Symbols"/>
              <a:buChar char="▪"/>
            </a:pPr>
            <a:r>
              <a:rPr b="1" lang="en-ID" sz="1100">
                <a:solidFill>
                  <a:schemeClr val="lt1"/>
                </a:solidFill>
                <a:latin typeface="Open Sans SemiBold"/>
                <a:ea typeface="Open Sans SemiBold"/>
                <a:cs typeface="Open Sans SemiBold"/>
                <a:sym typeface="Open Sans SemiBold"/>
              </a:rPr>
              <a:t>missing values &lt; 5%, maka kita akan menghaPusnya</a:t>
            </a:r>
            <a:endParaRPr b="1" sz="1100">
              <a:solidFill>
                <a:schemeClr val="lt1"/>
              </a:solidFill>
              <a:latin typeface="Open Sans SemiBold"/>
              <a:ea typeface="Open Sans SemiBold"/>
              <a:cs typeface="Open Sans SemiBold"/>
              <a:sym typeface="Open Sans SemiBold"/>
            </a:endParaRPr>
          </a:p>
          <a:p>
            <a:pPr indent="0" lvl="0" marL="0" marR="0" rtl="0" algn="l">
              <a:spcBef>
                <a:spcPts val="0"/>
              </a:spcBef>
              <a:spcAft>
                <a:spcPts val="0"/>
              </a:spcAft>
              <a:buNone/>
            </a:pPr>
            <a:r>
              <a:t/>
            </a:r>
            <a:endParaRPr b="0" sz="1400">
              <a:solidFill>
                <a:schemeClr val="dk1"/>
              </a:solidFill>
              <a:latin typeface="Playfair Display"/>
              <a:ea typeface="Playfair Display"/>
              <a:cs typeface="Playfair Display"/>
              <a:sym typeface="Playfair Display"/>
            </a:endParaRPr>
          </a:p>
        </p:txBody>
      </p:sp>
      <p:sp>
        <p:nvSpPr>
          <p:cNvPr id="465" name="Google Shape;465;p11"/>
          <p:cNvSpPr/>
          <p:nvPr/>
        </p:nvSpPr>
        <p:spPr>
          <a:xfrm>
            <a:off x="4080731" y="2007550"/>
            <a:ext cx="446567" cy="1275824"/>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cxnSp>
        <p:nvCxnSpPr>
          <p:cNvPr id="466" name="Google Shape;466;p11"/>
          <p:cNvCxnSpPr/>
          <p:nvPr/>
        </p:nvCxnSpPr>
        <p:spPr>
          <a:xfrm>
            <a:off x="4816549" y="2456045"/>
            <a:ext cx="372140" cy="0"/>
          </a:xfrm>
          <a:prstGeom prst="straightConnector1">
            <a:avLst/>
          </a:prstGeom>
          <a:noFill/>
          <a:ln cap="rnd" cmpd="sng" w="9525">
            <a:solidFill>
              <a:schemeClr val="dk1"/>
            </a:solidFill>
            <a:prstDash val="solid"/>
            <a:round/>
            <a:headEnd len="sm" w="sm" type="none"/>
            <a:tailEnd len="med" w="med" type="triangle"/>
          </a:ln>
          <a:effectLst>
            <a:outerShdw blurRad="50800" rotWithShape="0" algn="ctr" dir="5400000" dist="50800">
              <a:schemeClr val="dk1"/>
            </a:outerShdw>
          </a:effectLst>
        </p:spPr>
      </p:cxnSp>
      <p:sp>
        <p:nvSpPr>
          <p:cNvPr id="467" name="Google Shape;467;p11"/>
          <p:cNvSpPr txBox="1"/>
          <p:nvPr/>
        </p:nvSpPr>
        <p:spPr>
          <a:xfrm>
            <a:off x="5538590" y="1596075"/>
            <a:ext cx="1132367" cy="369332"/>
          </a:xfrm>
          <a:prstGeom prst="rect">
            <a:avLst/>
          </a:prstGeom>
          <a:solidFill>
            <a:srgbClr val="9CC0E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D" sz="1800">
                <a:solidFill>
                  <a:schemeClr val="dk1"/>
                </a:solidFill>
                <a:latin typeface="Lustria"/>
                <a:ea typeface="Lustria"/>
                <a:cs typeface="Lustria"/>
                <a:sym typeface="Lustria"/>
              </a:rPr>
              <a:t>Handling</a:t>
            </a:r>
            <a:endParaRPr/>
          </a:p>
        </p:txBody>
      </p:sp>
      <p:sp>
        <p:nvSpPr>
          <p:cNvPr id="468" name="Google Shape;468;p11"/>
          <p:cNvSpPr/>
          <p:nvPr/>
        </p:nvSpPr>
        <p:spPr>
          <a:xfrm>
            <a:off x="642059" y="678126"/>
            <a:ext cx="1099687" cy="128635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None/>
            </a:pPr>
            <a:r>
              <a:rPr b="1" lang="en-ID" sz="900">
                <a:solidFill>
                  <a:schemeClr val="lt1"/>
                </a:solidFill>
                <a:latin typeface="Playfair Display"/>
                <a:ea typeface="Playfair Display"/>
                <a:cs typeface="Playfair Display"/>
                <a:sym typeface="Playfair Display"/>
              </a:rPr>
              <a:t>Check Null &amp; Missing Value</a:t>
            </a:r>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p:txBody>
      </p:sp>
      <p:pic>
        <p:nvPicPr>
          <p:cNvPr id="469" name="Google Shape;469;p11"/>
          <p:cNvPicPr preferRelativeResize="0"/>
          <p:nvPr/>
        </p:nvPicPr>
        <p:blipFill rotWithShape="1">
          <a:blip r:embed="rId4">
            <a:alphaModFix/>
          </a:blip>
          <a:srcRect b="0" l="0" r="0" t="0"/>
          <a:stretch/>
        </p:blipFill>
        <p:spPr>
          <a:xfrm>
            <a:off x="792015" y="795541"/>
            <a:ext cx="799773" cy="688258"/>
          </a:xfrm>
          <a:prstGeom prst="rect">
            <a:avLst/>
          </a:prstGeom>
          <a:noFill/>
          <a:ln>
            <a:noFill/>
          </a:ln>
        </p:spPr>
      </p:pic>
      <p:grpSp>
        <p:nvGrpSpPr>
          <p:cNvPr id="470" name="Google Shape;470;p11"/>
          <p:cNvGrpSpPr/>
          <p:nvPr/>
        </p:nvGrpSpPr>
        <p:grpSpPr>
          <a:xfrm>
            <a:off x="8421976" y="0"/>
            <a:ext cx="716036" cy="5143500"/>
            <a:chOff x="8421976" y="0"/>
            <a:chExt cx="716036" cy="5143500"/>
          </a:xfrm>
        </p:grpSpPr>
        <p:sp>
          <p:nvSpPr>
            <p:cNvPr id="471" name="Google Shape;471;p11"/>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72" name="Google Shape;472;p11"/>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73" name="Google Shape;473;p11"/>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74" name="Google Shape;474;p11"/>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75" name="Google Shape;475;p11"/>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76" name="Google Shape;476;p11"/>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477" name="Google Shape;477;p11"/>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478" name="Google Shape;478;p11"/>
          <p:cNvGrpSpPr/>
          <p:nvPr/>
        </p:nvGrpSpPr>
        <p:grpSpPr>
          <a:xfrm>
            <a:off x="281" y="1062"/>
            <a:ext cx="629784" cy="5143500"/>
            <a:chOff x="281" y="1062"/>
            <a:chExt cx="629784" cy="5143500"/>
          </a:xfrm>
        </p:grpSpPr>
        <p:sp>
          <p:nvSpPr>
            <p:cNvPr id="479" name="Google Shape;479;p11"/>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80" name="Google Shape;480;p11"/>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81" name="Google Shape;481;p11"/>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82" name="Google Shape;482;p11"/>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83" name="Google Shape;483;p11"/>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84" name="Google Shape;484;p11"/>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12"/>
          <p:cNvPicPr preferRelativeResize="0"/>
          <p:nvPr/>
        </p:nvPicPr>
        <p:blipFill rotWithShape="1">
          <a:blip r:embed="rId3">
            <a:alphaModFix/>
          </a:blip>
          <a:srcRect b="31360" l="21628" r="42906" t="45890"/>
          <a:stretch/>
        </p:blipFill>
        <p:spPr>
          <a:xfrm>
            <a:off x="1814100" y="985114"/>
            <a:ext cx="3797240" cy="1600305"/>
          </a:xfrm>
          <a:prstGeom prst="rect">
            <a:avLst/>
          </a:prstGeom>
          <a:noFill/>
          <a:ln cap="flat" cmpd="sng" w="28575">
            <a:solidFill>
              <a:srgbClr val="00B0F0"/>
            </a:solidFill>
            <a:prstDash val="solid"/>
            <a:round/>
            <a:headEnd len="sm" w="sm" type="none"/>
            <a:tailEnd len="sm" w="sm" type="none"/>
          </a:ln>
        </p:spPr>
      </p:pic>
      <p:sp>
        <p:nvSpPr>
          <p:cNvPr id="490" name="Google Shape;490;p12"/>
          <p:cNvSpPr txBox="1"/>
          <p:nvPr>
            <p:ph type="title"/>
          </p:nvPr>
        </p:nvSpPr>
        <p:spPr>
          <a:xfrm>
            <a:off x="717976" y="19141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 Cleaning</a:t>
            </a:r>
            <a:br>
              <a:rPr b="1" lang="en-ID" sz="3200">
                <a:solidFill>
                  <a:srgbClr val="D6D6DE"/>
                </a:solidFill>
              </a:rPr>
            </a:br>
            <a:endParaRPr/>
          </a:p>
        </p:txBody>
      </p:sp>
      <p:sp>
        <p:nvSpPr>
          <p:cNvPr id="491" name="Google Shape;491;p12"/>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92" name="Google Shape;492;p12"/>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493" name="Google Shape;493;p12"/>
          <p:cNvSpPr/>
          <p:nvPr/>
        </p:nvSpPr>
        <p:spPr>
          <a:xfrm>
            <a:off x="3333300" y="298950"/>
            <a:ext cx="2477400" cy="5634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cxnSp>
        <p:nvCxnSpPr>
          <p:cNvPr id="494" name="Google Shape;494;p12"/>
          <p:cNvCxnSpPr/>
          <p:nvPr/>
        </p:nvCxnSpPr>
        <p:spPr>
          <a:xfrm>
            <a:off x="3737934" y="2675697"/>
            <a:ext cx="440661" cy="264902"/>
          </a:xfrm>
          <a:prstGeom prst="straightConnector1">
            <a:avLst/>
          </a:prstGeom>
          <a:noFill/>
          <a:ln cap="rnd" cmpd="sng" w="9525">
            <a:solidFill>
              <a:schemeClr val="dk1"/>
            </a:solidFill>
            <a:prstDash val="solid"/>
            <a:round/>
            <a:headEnd len="sm" w="sm" type="none"/>
            <a:tailEnd len="med" w="med" type="triangle"/>
          </a:ln>
          <a:effectLst>
            <a:outerShdw blurRad="50800" rotWithShape="0" algn="ctr" dir="5400000" dist="50800">
              <a:schemeClr val="dk1"/>
            </a:outerShdw>
          </a:effectLst>
        </p:spPr>
      </p:cxnSp>
      <p:sp>
        <p:nvSpPr>
          <p:cNvPr id="495" name="Google Shape;495;p12"/>
          <p:cNvSpPr/>
          <p:nvPr/>
        </p:nvSpPr>
        <p:spPr>
          <a:xfrm>
            <a:off x="1898265" y="1983459"/>
            <a:ext cx="3673196" cy="462029"/>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96" name="Google Shape;496;p12"/>
          <p:cNvSpPr/>
          <p:nvPr/>
        </p:nvSpPr>
        <p:spPr>
          <a:xfrm>
            <a:off x="1898265" y="1334189"/>
            <a:ext cx="3673196" cy="563283"/>
          </a:xfrm>
          <a:prstGeom prst="rect">
            <a:avLst/>
          </a:prstGeom>
          <a:noFill/>
          <a:ln cap="flat" cmpd="sng" w="317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97" name="Google Shape;497;p12"/>
          <p:cNvSpPr/>
          <p:nvPr/>
        </p:nvSpPr>
        <p:spPr>
          <a:xfrm>
            <a:off x="4666325" y="2875395"/>
            <a:ext cx="3454657" cy="2016060"/>
          </a:xfrm>
          <a:prstGeom prst="roundRect">
            <a:avLst>
              <a:gd fmla="val 16667" name="adj"/>
            </a:avLst>
          </a:prstGeom>
          <a:gradFill>
            <a:gsLst>
              <a:gs pos="0">
                <a:srgbClr val="002060"/>
              </a:gs>
              <a:gs pos="100000">
                <a:schemeClr val="dk2"/>
              </a:gs>
            </a:gsLst>
            <a:lin ang="5400700" scaled="0"/>
          </a:gradFill>
          <a:ln>
            <a:noFill/>
          </a:ln>
          <a:effectLst>
            <a:outerShdw blurRad="50800" rotWithShape="0" algn="l"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98" name="Google Shape;498;p12"/>
          <p:cNvSpPr txBox="1"/>
          <p:nvPr/>
        </p:nvSpPr>
        <p:spPr>
          <a:xfrm>
            <a:off x="4932402" y="2940599"/>
            <a:ext cx="3168501" cy="1446550"/>
          </a:xfrm>
          <a:prstGeom prst="rect">
            <a:avLst/>
          </a:prstGeom>
          <a:noFill/>
          <a:ln>
            <a:noFill/>
          </a:ln>
        </p:spPr>
        <p:txBody>
          <a:bodyPr anchorCtr="0" anchor="t" bIns="45700" lIns="91425" spcFirstLastPara="1" rIns="91425" wrap="square" tIns="45700">
            <a:spAutoFit/>
          </a:bodyPr>
          <a:lstStyle/>
          <a:p>
            <a:pPr indent="-101600" lvl="0" marL="171450" marR="0" rtl="0" algn="l">
              <a:spcBef>
                <a:spcPts val="0"/>
              </a:spcBef>
              <a:spcAft>
                <a:spcPts val="0"/>
              </a:spcAft>
              <a:buClr>
                <a:schemeClr val="dk1"/>
              </a:buClr>
              <a:buSzPts val="1100"/>
              <a:buFont typeface="Noto Sans Symbols"/>
              <a:buNone/>
            </a:pPr>
            <a:r>
              <a:t/>
            </a:r>
            <a:endParaRPr b="1" sz="1100">
              <a:solidFill>
                <a:schemeClr val="lt1"/>
              </a:solidFill>
              <a:latin typeface="Open Sans SemiBold"/>
              <a:ea typeface="Open Sans SemiBold"/>
              <a:cs typeface="Open Sans SemiBold"/>
              <a:sym typeface="Open Sans SemiBold"/>
            </a:endParaRPr>
          </a:p>
          <a:p>
            <a:pPr indent="0" lvl="0" marL="0" marR="0" rtl="0" algn="l">
              <a:spcBef>
                <a:spcPts val="0"/>
              </a:spcBef>
              <a:spcAft>
                <a:spcPts val="0"/>
              </a:spcAft>
              <a:buNone/>
            </a:pPr>
            <a:r>
              <a:t/>
            </a:r>
            <a:endParaRPr b="1" sz="1100">
              <a:solidFill>
                <a:schemeClr val="lt1"/>
              </a:solidFill>
              <a:latin typeface="Open Sans SemiBold"/>
              <a:ea typeface="Open Sans SemiBold"/>
              <a:cs typeface="Open Sans SemiBold"/>
              <a:sym typeface="Open Sans SemiBold"/>
            </a:endParaRPr>
          </a:p>
          <a:p>
            <a:pPr indent="-171450" lvl="0" marL="171450" marR="0" rtl="0" algn="l">
              <a:spcBef>
                <a:spcPts val="0"/>
              </a:spcBef>
              <a:spcAft>
                <a:spcPts val="0"/>
              </a:spcAft>
              <a:buClr>
                <a:schemeClr val="lt1"/>
              </a:buClr>
              <a:buSzPts val="1100"/>
              <a:buFont typeface="Noto Sans Symbols"/>
              <a:buChar char="▪"/>
            </a:pPr>
            <a:r>
              <a:rPr b="1" lang="en-ID" sz="1100">
                <a:solidFill>
                  <a:schemeClr val="lt1"/>
                </a:solidFill>
                <a:latin typeface="Open Sans SemiBold"/>
                <a:ea typeface="Open Sans SemiBold"/>
                <a:cs typeface="Open Sans SemiBold"/>
                <a:sym typeface="Open Sans SemiBold"/>
              </a:rPr>
              <a:t>Ada data duplikat di kolom title pada dataset df_user</a:t>
            </a:r>
            <a:endParaRPr b="1" sz="1100">
              <a:solidFill>
                <a:schemeClr val="lt1"/>
              </a:solidFill>
              <a:latin typeface="Open Sans SemiBold"/>
              <a:ea typeface="Open Sans SemiBold"/>
              <a:cs typeface="Open Sans SemiBold"/>
              <a:sym typeface="Open Sans SemiBold"/>
            </a:endParaRPr>
          </a:p>
          <a:p>
            <a:pPr indent="-101600" lvl="0" marL="171450" marR="0" rtl="0" algn="l">
              <a:spcBef>
                <a:spcPts val="0"/>
              </a:spcBef>
              <a:spcAft>
                <a:spcPts val="0"/>
              </a:spcAft>
              <a:buClr>
                <a:schemeClr val="dk1"/>
              </a:buClr>
              <a:buSzPts val="1100"/>
              <a:buFont typeface="Noto Sans Symbols"/>
              <a:buNone/>
            </a:pPr>
            <a:r>
              <a:t/>
            </a:r>
            <a:endParaRPr b="1" sz="1100">
              <a:solidFill>
                <a:schemeClr val="lt1"/>
              </a:solidFill>
              <a:latin typeface="Open Sans SemiBold"/>
              <a:ea typeface="Open Sans SemiBold"/>
              <a:cs typeface="Open Sans SemiBold"/>
              <a:sym typeface="Open Sans SemiBold"/>
            </a:endParaRPr>
          </a:p>
          <a:p>
            <a:pPr indent="-171450" lvl="0" marL="171450" marR="0" rtl="0" algn="l">
              <a:spcBef>
                <a:spcPts val="0"/>
              </a:spcBef>
              <a:spcAft>
                <a:spcPts val="0"/>
              </a:spcAft>
              <a:buClr>
                <a:schemeClr val="lt1"/>
              </a:buClr>
              <a:buSzPts val="1100"/>
              <a:buFont typeface="Noto Sans Symbols"/>
              <a:buChar char="▪"/>
            </a:pPr>
            <a:r>
              <a:rPr b="1" lang="en-ID" sz="1100">
                <a:solidFill>
                  <a:schemeClr val="lt1"/>
                </a:solidFill>
                <a:latin typeface="Open Sans SemiBold"/>
                <a:ea typeface="Open Sans SemiBold"/>
                <a:cs typeface="Open Sans SemiBold"/>
                <a:sym typeface="Open Sans SemiBold"/>
              </a:rPr>
              <a:t>Untuk title yang duplikat tidak akan kita hapus karena mempunyai karakteristik yang berbeda</a:t>
            </a:r>
            <a:endParaRPr b="1" sz="1100">
              <a:solidFill>
                <a:schemeClr val="lt1"/>
              </a:solidFill>
              <a:latin typeface="Open Sans SemiBold"/>
              <a:ea typeface="Open Sans SemiBold"/>
              <a:cs typeface="Open Sans SemiBold"/>
              <a:sym typeface="Open Sans SemiBold"/>
            </a:endParaRPr>
          </a:p>
        </p:txBody>
      </p:sp>
      <p:sp>
        <p:nvSpPr>
          <p:cNvPr id="499" name="Google Shape;499;p12"/>
          <p:cNvSpPr txBox="1"/>
          <p:nvPr/>
        </p:nvSpPr>
        <p:spPr>
          <a:xfrm>
            <a:off x="4678326" y="2690729"/>
            <a:ext cx="1132367" cy="369332"/>
          </a:xfrm>
          <a:prstGeom prst="rect">
            <a:avLst/>
          </a:prstGeom>
          <a:solidFill>
            <a:srgbClr val="9CC0E0"/>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ID" sz="1800">
                <a:solidFill>
                  <a:schemeClr val="dk1"/>
                </a:solidFill>
                <a:latin typeface="Lustria"/>
                <a:ea typeface="Lustria"/>
                <a:cs typeface="Lustria"/>
                <a:sym typeface="Lustria"/>
              </a:rPr>
              <a:t>Handling</a:t>
            </a:r>
            <a:endParaRPr/>
          </a:p>
        </p:txBody>
      </p:sp>
      <p:sp>
        <p:nvSpPr>
          <p:cNvPr id="500" name="Google Shape;500;p12"/>
          <p:cNvSpPr/>
          <p:nvPr/>
        </p:nvSpPr>
        <p:spPr>
          <a:xfrm>
            <a:off x="642059" y="678126"/>
            <a:ext cx="1099687" cy="1286355"/>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lt1"/>
              </a:buClr>
              <a:buSzPts val="900"/>
              <a:buFont typeface="Playfair Display"/>
              <a:buNone/>
            </a:pPr>
            <a:r>
              <a:rPr b="1" lang="en-ID" sz="900">
                <a:solidFill>
                  <a:schemeClr val="lt1"/>
                </a:solidFill>
                <a:latin typeface="Playfair Display"/>
                <a:ea typeface="Playfair Display"/>
                <a:cs typeface="Playfair Display"/>
                <a:sym typeface="Playfair Display"/>
              </a:rPr>
              <a:t>Duplicate Data Check</a:t>
            </a:r>
            <a:endParaRPr b="1" sz="900">
              <a:solidFill>
                <a:schemeClr val="lt1"/>
              </a:solidFill>
              <a:latin typeface="Playfair Display"/>
              <a:ea typeface="Playfair Display"/>
              <a:cs typeface="Playfair Display"/>
              <a:sym typeface="Playfair Display"/>
            </a:endParaRPr>
          </a:p>
        </p:txBody>
      </p:sp>
      <p:pic>
        <p:nvPicPr>
          <p:cNvPr id="501" name="Google Shape;501;p12"/>
          <p:cNvPicPr preferRelativeResize="0"/>
          <p:nvPr/>
        </p:nvPicPr>
        <p:blipFill rotWithShape="1">
          <a:blip r:embed="rId4">
            <a:alphaModFix/>
          </a:blip>
          <a:srcRect b="0" l="0" r="0" t="0"/>
          <a:stretch/>
        </p:blipFill>
        <p:spPr>
          <a:xfrm>
            <a:off x="770226" y="947685"/>
            <a:ext cx="843352" cy="594285"/>
          </a:xfrm>
          <a:prstGeom prst="rect">
            <a:avLst/>
          </a:prstGeom>
          <a:noFill/>
          <a:ln>
            <a:noFill/>
          </a:ln>
        </p:spPr>
      </p:pic>
      <p:grpSp>
        <p:nvGrpSpPr>
          <p:cNvPr id="502" name="Google Shape;502;p12"/>
          <p:cNvGrpSpPr/>
          <p:nvPr/>
        </p:nvGrpSpPr>
        <p:grpSpPr>
          <a:xfrm>
            <a:off x="281" y="1062"/>
            <a:ext cx="629784" cy="5143500"/>
            <a:chOff x="281" y="1062"/>
            <a:chExt cx="629784" cy="5143500"/>
          </a:xfrm>
        </p:grpSpPr>
        <p:sp>
          <p:nvSpPr>
            <p:cNvPr id="503" name="Google Shape;503;p12"/>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04" name="Google Shape;504;p12"/>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05" name="Google Shape;505;p12"/>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06" name="Google Shape;506;p12"/>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07" name="Google Shape;507;p12"/>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08" name="Google Shape;508;p12"/>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509" name="Google Shape;509;p12"/>
          <p:cNvGrpSpPr/>
          <p:nvPr/>
        </p:nvGrpSpPr>
        <p:grpSpPr>
          <a:xfrm>
            <a:off x="8421976" y="0"/>
            <a:ext cx="716036" cy="5143500"/>
            <a:chOff x="8421976" y="0"/>
            <a:chExt cx="716036" cy="5143500"/>
          </a:xfrm>
        </p:grpSpPr>
        <p:sp>
          <p:nvSpPr>
            <p:cNvPr id="510" name="Google Shape;510;p12"/>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11" name="Google Shape;511;p12"/>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12" name="Google Shape;512;p12"/>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13" name="Google Shape;513;p12"/>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14" name="Google Shape;514;p12"/>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15" name="Google Shape;515;p12"/>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16" name="Google Shape;516;p12"/>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3"/>
          <p:cNvSpPr/>
          <p:nvPr/>
        </p:nvSpPr>
        <p:spPr>
          <a:xfrm>
            <a:off x="399447" y="1095969"/>
            <a:ext cx="3598395" cy="3102600"/>
          </a:xfrm>
          <a:prstGeom prst="rect">
            <a:avLst/>
          </a:prstGeom>
          <a:solidFill>
            <a:srgbClr val="002060"/>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22" name="Google Shape;522;p13"/>
          <p:cNvSpPr/>
          <p:nvPr/>
        </p:nvSpPr>
        <p:spPr>
          <a:xfrm>
            <a:off x="563526" y="1369160"/>
            <a:ext cx="3294646" cy="2330970"/>
          </a:xfrm>
          <a:prstGeom prst="snip2SameRect">
            <a:avLst>
              <a:gd fmla="val 16667" name="adj1"/>
              <a:gd fmla="val 0" name="adj2"/>
            </a:avLst>
          </a:prstGeom>
          <a:no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23" name="Google Shape;523;p13"/>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24" name="Google Shape;524;p13"/>
          <p:cNvSpPr txBox="1"/>
          <p:nvPr>
            <p:ph type="title"/>
          </p:nvPr>
        </p:nvSpPr>
        <p:spPr>
          <a:xfrm>
            <a:off x="5112775" y="2989797"/>
            <a:ext cx="31071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3600"/>
              <a:buFont typeface="Lustria"/>
              <a:buNone/>
            </a:pPr>
            <a:r>
              <a:rPr b="1" lang="en-ID" sz="3200">
                <a:solidFill>
                  <a:schemeClr val="dk1"/>
                </a:solidFill>
              </a:rPr>
              <a:t>Exploratory Data Analysis (EDA)</a:t>
            </a:r>
            <a:endParaRPr b="1" sz="3200">
              <a:solidFill>
                <a:schemeClr val="dk1"/>
              </a:solidFill>
            </a:endParaRPr>
          </a:p>
        </p:txBody>
      </p:sp>
      <p:sp>
        <p:nvSpPr>
          <p:cNvPr id="525" name="Google Shape;525;p13"/>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03</a:t>
            </a:r>
            <a:endParaRPr/>
          </a:p>
        </p:txBody>
      </p:sp>
      <p:sp>
        <p:nvSpPr>
          <p:cNvPr id="526" name="Google Shape;526;p13"/>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27" name="Google Shape;527;p13"/>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28" name="Google Shape;528;p13"/>
          <p:cNvSpPr/>
          <p:nvPr/>
        </p:nvSpPr>
        <p:spPr>
          <a:xfrm>
            <a:off x="4451673" y="4081575"/>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29" name="Google Shape;529;p13"/>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530" name="Google Shape;530;p13"/>
          <p:cNvPicPr preferRelativeResize="0"/>
          <p:nvPr/>
        </p:nvPicPr>
        <p:blipFill rotWithShape="1">
          <a:blip r:embed="rId3">
            <a:alphaModFix/>
          </a:blip>
          <a:srcRect b="0" l="0" r="0" t="0"/>
          <a:stretch/>
        </p:blipFill>
        <p:spPr>
          <a:xfrm>
            <a:off x="-1" y="696363"/>
            <a:ext cx="4451673" cy="3901813"/>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4"/>
          <p:cNvSpPr txBox="1"/>
          <p:nvPr>
            <p:ph idx="1" type="subTitle"/>
          </p:nvPr>
        </p:nvSpPr>
        <p:spPr>
          <a:xfrm>
            <a:off x="4860236" y="1508013"/>
            <a:ext cx="3551212" cy="2272105"/>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35714"/>
              </a:lnSpc>
              <a:spcBef>
                <a:spcPts val="0"/>
              </a:spcBef>
              <a:spcAft>
                <a:spcPts val="0"/>
              </a:spcAft>
              <a:buSzPts val="1400"/>
              <a:buNone/>
            </a:pPr>
            <a:r>
              <a:rPr b="1" lang="en-ID" sz="1050">
                <a:solidFill>
                  <a:srgbClr val="002060"/>
                </a:solidFill>
              </a:rPr>
              <a:t>Obervation:</a:t>
            </a:r>
            <a:endParaRPr b="1" sz="1050">
              <a:solidFill>
                <a:srgbClr val="002060"/>
              </a:solidFill>
            </a:endParaRPr>
          </a:p>
          <a:p>
            <a:pPr indent="-229500" lvl="0" marL="257175" rtl="0" algn="l">
              <a:lnSpc>
                <a:spcPct val="135714"/>
              </a:lnSpc>
              <a:spcBef>
                <a:spcPts val="800"/>
              </a:spcBef>
              <a:spcAft>
                <a:spcPts val="0"/>
              </a:spcAft>
              <a:buSzPts val="1400"/>
              <a:buNone/>
            </a:pPr>
            <a:r>
              <a:rPr b="1" lang="en-ID" sz="1050">
                <a:solidFill>
                  <a:srgbClr val="002060"/>
                </a:solidFill>
              </a:rPr>
              <a:t>1. Ada outlier di kolom movieId dan rating.</a:t>
            </a:r>
            <a:endParaRPr b="1" sz="1050">
              <a:solidFill>
                <a:srgbClr val="002060"/>
              </a:solidFill>
            </a:endParaRPr>
          </a:p>
          <a:p>
            <a:pPr indent="-229500" lvl="0" marL="257175" rtl="0" algn="l">
              <a:lnSpc>
                <a:spcPct val="135714"/>
              </a:lnSpc>
              <a:spcBef>
                <a:spcPts val="800"/>
              </a:spcBef>
              <a:spcAft>
                <a:spcPts val="0"/>
              </a:spcAft>
              <a:buSzPts val="1400"/>
              <a:buNone/>
            </a:pPr>
            <a:r>
              <a:rPr b="1" lang="en-ID" sz="1050">
                <a:solidFill>
                  <a:srgbClr val="002060"/>
                </a:solidFill>
              </a:rPr>
              <a:t>2. Outlier yang berada di semua kolom bisa disebabkan oleh beberapa hal. Misalnya data tidak proposional ataupun  terdapat distribusi yang skew. </a:t>
            </a:r>
            <a:endParaRPr b="1" sz="1050">
              <a:solidFill>
                <a:srgbClr val="002060"/>
              </a:solidFill>
            </a:endParaRPr>
          </a:p>
          <a:p>
            <a:pPr indent="-229500" lvl="0" marL="257175" rtl="0" algn="l">
              <a:lnSpc>
                <a:spcPct val="135714"/>
              </a:lnSpc>
              <a:spcBef>
                <a:spcPts val="800"/>
              </a:spcBef>
              <a:spcAft>
                <a:spcPts val="0"/>
              </a:spcAft>
              <a:buSzPts val="1400"/>
              <a:buNone/>
            </a:pPr>
            <a:r>
              <a:rPr b="1" lang="en-ID" sz="1050">
                <a:solidFill>
                  <a:srgbClr val="002060"/>
                </a:solidFill>
              </a:rPr>
              <a:t>3. Sementara kita tidak akan menghapus outlier terlebih dahulu dengan harapan outlier yang ada bisa membantu dalam pemodelan dan observasi</a:t>
            </a:r>
            <a:endParaRPr b="1" sz="1050">
              <a:solidFill>
                <a:srgbClr val="002060"/>
              </a:solidFill>
            </a:endParaRPr>
          </a:p>
          <a:p>
            <a:pPr indent="-229500" lvl="0" marL="257175" rtl="0" algn="l">
              <a:lnSpc>
                <a:spcPct val="107000"/>
              </a:lnSpc>
              <a:spcBef>
                <a:spcPts val="800"/>
              </a:spcBef>
              <a:spcAft>
                <a:spcPts val="0"/>
              </a:spcAft>
              <a:buSzPts val="1400"/>
              <a:buNone/>
            </a:pPr>
            <a:r>
              <a:rPr lang="en-ID" sz="1050">
                <a:solidFill>
                  <a:schemeClr val="dk1"/>
                </a:solidFill>
              </a:rPr>
              <a:t> </a:t>
            </a:r>
            <a:endParaRPr/>
          </a:p>
          <a:p>
            <a:pPr indent="-229500" lvl="0" marL="257175" rtl="0" algn="l">
              <a:lnSpc>
                <a:spcPct val="100000"/>
              </a:lnSpc>
              <a:spcBef>
                <a:spcPts val="800"/>
              </a:spcBef>
              <a:spcAft>
                <a:spcPts val="0"/>
              </a:spcAft>
              <a:buSzPts val="1400"/>
              <a:buNone/>
            </a:pPr>
            <a:r>
              <a:t/>
            </a:r>
            <a:endParaRPr sz="1050">
              <a:solidFill>
                <a:schemeClr val="dk1"/>
              </a:solidFill>
            </a:endParaRPr>
          </a:p>
        </p:txBody>
      </p:sp>
      <p:sp>
        <p:nvSpPr>
          <p:cNvPr id="536" name="Google Shape;536;p14"/>
          <p:cNvSpPr txBox="1"/>
          <p:nvPr>
            <p:ph type="title"/>
          </p:nvPr>
        </p:nvSpPr>
        <p:spPr>
          <a:xfrm>
            <a:off x="719999" y="24978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Univariate Analysis- Boxplot</a:t>
            </a:r>
            <a:endParaRPr/>
          </a:p>
        </p:txBody>
      </p:sp>
      <p:sp>
        <p:nvSpPr>
          <p:cNvPr id="537" name="Google Shape;537;p14"/>
          <p:cNvSpPr/>
          <p:nvPr/>
        </p:nvSpPr>
        <p:spPr>
          <a:xfrm>
            <a:off x="1974475" y="267625"/>
            <a:ext cx="5140200"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pic>
        <p:nvPicPr>
          <p:cNvPr id="538" name="Google Shape;538;p14"/>
          <p:cNvPicPr preferRelativeResize="0"/>
          <p:nvPr/>
        </p:nvPicPr>
        <p:blipFill rotWithShape="1">
          <a:blip r:embed="rId3">
            <a:alphaModFix/>
          </a:blip>
          <a:srcRect b="0" l="0" r="0" t="0"/>
          <a:stretch/>
        </p:blipFill>
        <p:spPr>
          <a:xfrm>
            <a:off x="745436" y="1342726"/>
            <a:ext cx="4114799" cy="3104707"/>
          </a:xfrm>
          <a:prstGeom prst="rect">
            <a:avLst/>
          </a:prstGeom>
          <a:noFill/>
          <a:ln>
            <a:noFill/>
          </a:ln>
        </p:spPr>
      </p:pic>
      <p:sp>
        <p:nvSpPr>
          <p:cNvPr id="539" name="Google Shape;539;p14"/>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40" name="Google Shape;540;p14"/>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41" name="Google Shape;541;p14"/>
          <p:cNvSpPr/>
          <p:nvPr/>
        </p:nvSpPr>
        <p:spPr>
          <a:xfrm>
            <a:off x="7050293" y="458262"/>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542" name="Google Shape;542;p14"/>
          <p:cNvGrpSpPr/>
          <p:nvPr/>
        </p:nvGrpSpPr>
        <p:grpSpPr>
          <a:xfrm>
            <a:off x="8421976" y="0"/>
            <a:ext cx="716036" cy="5143500"/>
            <a:chOff x="8421976" y="0"/>
            <a:chExt cx="716036" cy="5143500"/>
          </a:xfrm>
        </p:grpSpPr>
        <p:sp>
          <p:nvSpPr>
            <p:cNvPr id="543" name="Google Shape;543;p14"/>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44" name="Google Shape;544;p14"/>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45" name="Google Shape;545;p14"/>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46" name="Google Shape;546;p14"/>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47" name="Google Shape;547;p14"/>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48" name="Google Shape;548;p14"/>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49" name="Google Shape;549;p14"/>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550" name="Google Shape;550;p14"/>
          <p:cNvGrpSpPr/>
          <p:nvPr/>
        </p:nvGrpSpPr>
        <p:grpSpPr>
          <a:xfrm>
            <a:off x="281" y="1062"/>
            <a:ext cx="629784" cy="5143500"/>
            <a:chOff x="281" y="1062"/>
            <a:chExt cx="629784" cy="5143500"/>
          </a:xfrm>
        </p:grpSpPr>
        <p:sp>
          <p:nvSpPr>
            <p:cNvPr id="551" name="Google Shape;551;p14"/>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52" name="Google Shape;552;p14"/>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53" name="Google Shape;553;p14"/>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54" name="Google Shape;554;p14"/>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55" name="Google Shape;555;p14"/>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56" name="Google Shape;556;p14"/>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15"/>
          <p:cNvPicPr preferRelativeResize="0"/>
          <p:nvPr/>
        </p:nvPicPr>
        <p:blipFill rotWithShape="1">
          <a:blip r:embed="rId3">
            <a:alphaModFix/>
          </a:blip>
          <a:srcRect b="0" l="0" r="0" t="0"/>
          <a:stretch/>
        </p:blipFill>
        <p:spPr>
          <a:xfrm>
            <a:off x="694213" y="1094458"/>
            <a:ext cx="4091065" cy="2954583"/>
          </a:xfrm>
          <a:prstGeom prst="rect">
            <a:avLst/>
          </a:prstGeom>
          <a:noFill/>
          <a:ln>
            <a:noFill/>
          </a:ln>
        </p:spPr>
      </p:pic>
      <p:sp>
        <p:nvSpPr>
          <p:cNvPr id="562" name="Google Shape;562;p15"/>
          <p:cNvSpPr txBox="1"/>
          <p:nvPr>
            <p:ph idx="1" type="subTitle"/>
          </p:nvPr>
        </p:nvSpPr>
        <p:spPr>
          <a:xfrm>
            <a:off x="5178054" y="1472916"/>
            <a:ext cx="3359889" cy="1991028"/>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35714"/>
              </a:lnSpc>
              <a:spcBef>
                <a:spcPts val="0"/>
              </a:spcBef>
              <a:spcAft>
                <a:spcPts val="0"/>
              </a:spcAft>
              <a:buSzPts val="1400"/>
              <a:buNone/>
            </a:pPr>
            <a:r>
              <a:t/>
            </a:r>
            <a:endParaRPr sz="1050">
              <a:solidFill>
                <a:schemeClr val="dk1"/>
              </a:solidFill>
            </a:endParaRPr>
          </a:p>
          <a:p>
            <a:pPr indent="-229500" lvl="0" marL="257175" rtl="0" algn="l">
              <a:lnSpc>
                <a:spcPct val="107000"/>
              </a:lnSpc>
              <a:spcBef>
                <a:spcPts val="800"/>
              </a:spcBef>
              <a:spcAft>
                <a:spcPts val="0"/>
              </a:spcAft>
              <a:buSzPts val="1400"/>
              <a:buNone/>
            </a:pPr>
            <a:r>
              <a:rPr lang="en-ID" sz="1050">
                <a:solidFill>
                  <a:schemeClr val="dk1"/>
                </a:solidFill>
              </a:rPr>
              <a:t> </a:t>
            </a:r>
            <a:endParaRPr/>
          </a:p>
          <a:p>
            <a:pPr indent="-229500" lvl="0" marL="257175" rtl="0" algn="l">
              <a:lnSpc>
                <a:spcPct val="100000"/>
              </a:lnSpc>
              <a:spcBef>
                <a:spcPts val="800"/>
              </a:spcBef>
              <a:spcAft>
                <a:spcPts val="0"/>
              </a:spcAft>
              <a:buSzPts val="1400"/>
              <a:buNone/>
            </a:pPr>
            <a:r>
              <a:t/>
            </a:r>
            <a:endParaRPr sz="1050">
              <a:solidFill>
                <a:schemeClr val="dk1"/>
              </a:solidFill>
            </a:endParaRPr>
          </a:p>
        </p:txBody>
      </p:sp>
      <p:sp>
        <p:nvSpPr>
          <p:cNvPr id="563" name="Google Shape;563;p15"/>
          <p:cNvSpPr txBox="1"/>
          <p:nvPr>
            <p:ph type="title"/>
          </p:nvPr>
        </p:nvSpPr>
        <p:spPr>
          <a:xfrm>
            <a:off x="720000" y="147655"/>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Univariate Analysis- KDE Plot</a:t>
            </a:r>
            <a:endParaRPr/>
          </a:p>
        </p:txBody>
      </p:sp>
      <p:sp>
        <p:nvSpPr>
          <p:cNvPr id="564" name="Google Shape;564;p15"/>
          <p:cNvSpPr/>
          <p:nvPr/>
        </p:nvSpPr>
        <p:spPr>
          <a:xfrm>
            <a:off x="4841017" y="2010622"/>
            <a:ext cx="178904" cy="168965"/>
          </a:xfrm>
          <a:prstGeom prst="rightArrow">
            <a:avLst>
              <a:gd fmla="val 50000" name="adj1"/>
              <a:gd fmla="val 50000" name="adj2"/>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65" name="Google Shape;565;p15"/>
          <p:cNvSpPr/>
          <p:nvPr/>
        </p:nvSpPr>
        <p:spPr>
          <a:xfrm>
            <a:off x="1971000" y="267625"/>
            <a:ext cx="5278500" cy="4638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66" name="Google Shape;566;p15"/>
          <p:cNvSpPr txBox="1"/>
          <p:nvPr/>
        </p:nvSpPr>
        <p:spPr>
          <a:xfrm>
            <a:off x="4942624" y="1312159"/>
            <a:ext cx="3595320" cy="1991027"/>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marR="0" rtl="0" algn="l">
              <a:lnSpc>
                <a:spcPct val="100000"/>
              </a:lnSpc>
              <a:spcBef>
                <a:spcPts val="0"/>
              </a:spcBef>
              <a:spcAft>
                <a:spcPts val="0"/>
              </a:spcAft>
              <a:buClr>
                <a:schemeClr val="dk2"/>
              </a:buClr>
              <a:buSzPts val="1400"/>
              <a:buFont typeface="Noto Sans Symbols"/>
              <a:buNone/>
            </a:pPr>
            <a:r>
              <a:rPr b="1" lang="en-ID" sz="1050">
                <a:solidFill>
                  <a:srgbClr val="002060"/>
                </a:solidFill>
                <a:latin typeface="Lustria"/>
                <a:ea typeface="Lustria"/>
                <a:cs typeface="Lustria"/>
                <a:sym typeface="Lustria"/>
              </a:rPr>
              <a:t>Observation:</a:t>
            </a:r>
            <a:endParaRPr/>
          </a:p>
          <a:p>
            <a:pPr indent="-229500" lvl="0" marL="257175" marR="0" rtl="0" algn="l">
              <a:lnSpc>
                <a:spcPct val="100000"/>
              </a:lnSpc>
              <a:spcBef>
                <a:spcPts val="0"/>
              </a:spcBef>
              <a:spcAft>
                <a:spcPts val="0"/>
              </a:spcAft>
              <a:buClr>
                <a:schemeClr val="dk2"/>
              </a:buClr>
              <a:buSzPts val="1400"/>
              <a:buFont typeface="Noto Sans Symbols"/>
              <a:buNone/>
            </a:pPr>
            <a:r>
              <a:t/>
            </a:r>
            <a:endParaRPr b="1" sz="1050">
              <a:solidFill>
                <a:srgbClr val="002060"/>
              </a:solidFill>
              <a:latin typeface="Lustria"/>
              <a:ea typeface="Lustria"/>
              <a:cs typeface="Lustria"/>
              <a:sym typeface="Lustria"/>
            </a:endParaRPr>
          </a:p>
          <a:p>
            <a:pPr indent="-229500" lvl="0" marL="257175" marR="0" rtl="0" algn="l">
              <a:lnSpc>
                <a:spcPct val="100000"/>
              </a:lnSpc>
              <a:spcBef>
                <a:spcPts val="0"/>
              </a:spcBef>
              <a:spcAft>
                <a:spcPts val="0"/>
              </a:spcAft>
              <a:buClr>
                <a:schemeClr val="dk2"/>
              </a:buClr>
              <a:buSzPts val="1400"/>
              <a:buFont typeface="Noto Sans Symbols"/>
              <a:buAutoNum type="arabicPeriod"/>
            </a:pPr>
            <a:r>
              <a:rPr b="1" lang="en-ID" sz="1050">
                <a:solidFill>
                  <a:srgbClr val="002060"/>
                </a:solidFill>
                <a:latin typeface="Lustria"/>
                <a:ea typeface="Lustria"/>
                <a:cs typeface="Lustria"/>
                <a:sym typeface="Lustria"/>
              </a:rPr>
              <a:t>Tidak ada yang mengindikasikan distribusi simetris.</a:t>
            </a:r>
            <a:endParaRPr/>
          </a:p>
          <a:p>
            <a:pPr indent="0" lvl="0" marL="27675" marR="0" rtl="0" algn="l">
              <a:lnSpc>
                <a:spcPct val="100000"/>
              </a:lnSpc>
              <a:spcBef>
                <a:spcPts val="0"/>
              </a:spcBef>
              <a:spcAft>
                <a:spcPts val="0"/>
              </a:spcAft>
              <a:buClr>
                <a:schemeClr val="dk2"/>
              </a:buClr>
              <a:buSzPts val="1400"/>
              <a:buFont typeface="Noto Sans Symbols"/>
              <a:buNone/>
            </a:pPr>
            <a:r>
              <a:t/>
            </a:r>
            <a:endParaRPr b="1" sz="1050">
              <a:solidFill>
                <a:srgbClr val="002060"/>
              </a:solidFill>
              <a:latin typeface="Lustria"/>
              <a:ea typeface="Lustria"/>
              <a:cs typeface="Lustria"/>
              <a:sym typeface="Lustria"/>
            </a:endParaRPr>
          </a:p>
          <a:p>
            <a:pPr indent="-229500" lvl="0" marL="257175" marR="0" rtl="0" algn="l">
              <a:lnSpc>
                <a:spcPct val="100000"/>
              </a:lnSpc>
              <a:spcBef>
                <a:spcPts val="0"/>
              </a:spcBef>
              <a:spcAft>
                <a:spcPts val="0"/>
              </a:spcAft>
              <a:buClr>
                <a:schemeClr val="dk2"/>
              </a:buClr>
              <a:buSzPts val="1400"/>
              <a:buFont typeface="Noto Sans Symbols"/>
              <a:buNone/>
            </a:pPr>
            <a:r>
              <a:rPr b="1" lang="en-ID" sz="1050">
                <a:solidFill>
                  <a:srgbClr val="002060"/>
                </a:solidFill>
                <a:latin typeface="Lustria"/>
                <a:ea typeface="Lustria"/>
                <a:cs typeface="Lustria"/>
                <a:sym typeface="Lustria"/>
              </a:rPr>
              <a:t>2.  Pada awalnya kita mengira kolom rating dan timestamp memiliki distribusi yang normal. Namun dilihat dari kde, ternyata dua kolom tersebut merupakan multimodal distribution</a:t>
            </a:r>
            <a:endParaRPr/>
          </a:p>
          <a:p>
            <a:pPr indent="-229500" lvl="0" marL="257175" marR="0" rtl="0" algn="l">
              <a:lnSpc>
                <a:spcPct val="118750"/>
              </a:lnSpc>
              <a:spcBef>
                <a:spcPts val="0"/>
              </a:spcBef>
              <a:spcAft>
                <a:spcPts val="0"/>
              </a:spcAft>
              <a:buClr>
                <a:schemeClr val="dk2"/>
              </a:buClr>
              <a:buSzPts val="1400"/>
              <a:buFont typeface="Noto Sans Symbols"/>
              <a:buNone/>
            </a:pPr>
            <a:r>
              <a:t/>
            </a:r>
            <a:endParaRPr sz="1200">
              <a:solidFill>
                <a:schemeClr val="dk1"/>
              </a:solidFill>
              <a:latin typeface="Lustria"/>
              <a:ea typeface="Lustria"/>
              <a:cs typeface="Lustria"/>
              <a:sym typeface="Lustria"/>
            </a:endParaRPr>
          </a:p>
          <a:p>
            <a:pPr indent="-229500" lvl="0" marL="257175" marR="0" rtl="0" algn="l">
              <a:lnSpc>
                <a:spcPct val="107000"/>
              </a:lnSpc>
              <a:spcBef>
                <a:spcPts val="800"/>
              </a:spcBef>
              <a:spcAft>
                <a:spcPts val="0"/>
              </a:spcAft>
              <a:buClr>
                <a:schemeClr val="dk2"/>
              </a:buClr>
              <a:buSzPts val="1400"/>
              <a:buFont typeface="Noto Sans Symbols"/>
              <a:buNone/>
            </a:pPr>
            <a:r>
              <a:rPr lang="en-ID" sz="1200">
                <a:solidFill>
                  <a:schemeClr val="dk1"/>
                </a:solidFill>
                <a:latin typeface="Lustria"/>
                <a:ea typeface="Lustria"/>
                <a:cs typeface="Lustria"/>
                <a:sym typeface="Lustria"/>
              </a:rPr>
              <a:t> </a:t>
            </a:r>
            <a:endParaRPr/>
          </a:p>
          <a:p>
            <a:pPr indent="-229500" lvl="0" marL="257175" marR="0" rtl="0" algn="l">
              <a:lnSpc>
                <a:spcPct val="100000"/>
              </a:lnSpc>
              <a:spcBef>
                <a:spcPts val="800"/>
              </a:spcBef>
              <a:spcAft>
                <a:spcPts val="0"/>
              </a:spcAft>
              <a:buClr>
                <a:schemeClr val="dk2"/>
              </a:buClr>
              <a:buSzPts val="1400"/>
              <a:buFont typeface="Noto Sans Symbols"/>
              <a:buNone/>
            </a:pPr>
            <a:r>
              <a:t/>
            </a:r>
            <a:endParaRPr sz="1200">
              <a:solidFill>
                <a:schemeClr val="dk1"/>
              </a:solidFill>
              <a:latin typeface="Lustria"/>
              <a:ea typeface="Lustria"/>
              <a:cs typeface="Lustria"/>
              <a:sym typeface="Lustria"/>
            </a:endParaRPr>
          </a:p>
        </p:txBody>
      </p:sp>
      <p:sp>
        <p:nvSpPr>
          <p:cNvPr id="567" name="Google Shape;567;p15"/>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68" name="Google Shape;568;p1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69" name="Google Shape;569;p15"/>
          <p:cNvSpPr/>
          <p:nvPr/>
        </p:nvSpPr>
        <p:spPr>
          <a:xfrm>
            <a:off x="7183859" y="478771"/>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570" name="Google Shape;570;p15"/>
          <p:cNvGrpSpPr/>
          <p:nvPr/>
        </p:nvGrpSpPr>
        <p:grpSpPr>
          <a:xfrm>
            <a:off x="281" y="1062"/>
            <a:ext cx="629784" cy="5143500"/>
            <a:chOff x="281" y="1062"/>
            <a:chExt cx="629784" cy="5143500"/>
          </a:xfrm>
        </p:grpSpPr>
        <p:sp>
          <p:nvSpPr>
            <p:cNvPr id="571" name="Google Shape;571;p15"/>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72" name="Google Shape;572;p15"/>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73" name="Google Shape;573;p15"/>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74" name="Google Shape;574;p15"/>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75" name="Google Shape;575;p15"/>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76" name="Google Shape;576;p15"/>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577" name="Google Shape;577;p15"/>
          <p:cNvGrpSpPr/>
          <p:nvPr/>
        </p:nvGrpSpPr>
        <p:grpSpPr>
          <a:xfrm>
            <a:off x="8421976" y="0"/>
            <a:ext cx="716036" cy="5143500"/>
            <a:chOff x="8421976" y="0"/>
            <a:chExt cx="716036" cy="5143500"/>
          </a:xfrm>
        </p:grpSpPr>
        <p:sp>
          <p:nvSpPr>
            <p:cNvPr id="578" name="Google Shape;578;p1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79" name="Google Shape;579;p15"/>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80" name="Google Shape;580;p15"/>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81" name="Google Shape;581;p15"/>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82" name="Google Shape;582;p15"/>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83" name="Google Shape;583;p15"/>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584" name="Google Shape;584;p15"/>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6"/>
          <p:cNvSpPr txBox="1"/>
          <p:nvPr>
            <p:ph idx="1" type="subTitle"/>
          </p:nvPr>
        </p:nvSpPr>
        <p:spPr>
          <a:xfrm>
            <a:off x="4549551" y="1886590"/>
            <a:ext cx="3558751" cy="1126301"/>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00000"/>
              </a:lnSpc>
              <a:spcBef>
                <a:spcPts val="0"/>
              </a:spcBef>
              <a:spcAft>
                <a:spcPts val="0"/>
              </a:spcAft>
              <a:buSzPts val="1400"/>
              <a:buNone/>
            </a:pPr>
            <a:r>
              <a:rPr b="1" lang="en-ID" sz="1050">
                <a:solidFill>
                  <a:srgbClr val="002060"/>
                </a:solidFill>
              </a:rPr>
              <a:t>Observation:</a:t>
            </a:r>
            <a:endParaRPr/>
          </a:p>
          <a:p>
            <a:pPr indent="-229500" lvl="0" marL="257175" rtl="0" algn="l">
              <a:lnSpc>
                <a:spcPct val="100000"/>
              </a:lnSpc>
              <a:spcBef>
                <a:spcPts val="0"/>
              </a:spcBef>
              <a:spcAft>
                <a:spcPts val="0"/>
              </a:spcAft>
              <a:buSzPts val="1400"/>
              <a:buNone/>
            </a:pPr>
            <a:r>
              <a:t/>
            </a:r>
            <a:endParaRPr b="1" sz="1050">
              <a:solidFill>
                <a:srgbClr val="002060"/>
              </a:solidFill>
            </a:endParaRPr>
          </a:p>
          <a:p>
            <a:pPr indent="-229500" lvl="0" marL="257175" rtl="0" algn="l">
              <a:lnSpc>
                <a:spcPct val="100000"/>
              </a:lnSpc>
              <a:spcBef>
                <a:spcPts val="0"/>
              </a:spcBef>
              <a:spcAft>
                <a:spcPts val="0"/>
              </a:spcAft>
              <a:buSzPts val="1400"/>
              <a:buNone/>
            </a:pPr>
            <a:r>
              <a:rPr b="1" lang="en-ID" sz="1050">
                <a:solidFill>
                  <a:srgbClr val="002060"/>
                </a:solidFill>
              </a:rPr>
              <a:t>	Frequency paling banyak pada distribusi rating adalah 4.0. Kemungkinan user banyak yang memberi rating 4.0 sebagai tanda umum bahwa movie yang ditonton standard dan tidak terlalu memuaskan.  </a:t>
            </a:r>
            <a:endParaRPr sz="1200">
              <a:solidFill>
                <a:schemeClr val="dk1"/>
              </a:solidFill>
            </a:endParaRPr>
          </a:p>
          <a:p>
            <a:pPr indent="-229500" lvl="0" marL="257175" rtl="0" algn="l">
              <a:lnSpc>
                <a:spcPct val="107000"/>
              </a:lnSpc>
              <a:spcBef>
                <a:spcPts val="800"/>
              </a:spcBef>
              <a:spcAft>
                <a:spcPts val="0"/>
              </a:spcAft>
              <a:buSzPts val="1400"/>
              <a:buNone/>
            </a:pPr>
            <a:r>
              <a:rPr lang="en-ID" sz="1200">
                <a:solidFill>
                  <a:schemeClr val="dk1"/>
                </a:solidFill>
              </a:rPr>
              <a:t> </a:t>
            </a:r>
            <a:endParaRPr/>
          </a:p>
          <a:p>
            <a:pPr indent="-229500" lvl="0" marL="257175" rtl="0" algn="l">
              <a:lnSpc>
                <a:spcPct val="100000"/>
              </a:lnSpc>
              <a:spcBef>
                <a:spcPts val="800"/>
              </a:spcBef>
              <a:spcAft>
                <a:spcPts val="0"/>
              </a:spcAft>
              <a:buSzPts val="1400"/>
              <a:buNone/>
            </a:pPr>
            <a:r>
              <a:t/>
            </a:r>
            <a:endParaRPr sz="1200">
              <a:solidFill>
                <a:schemeClr val="dk1"/>
              </a:solidFill>
            </a:endParaRPr>
          </a:p>
        </p:txBody>
      </p:sp>
      <p:sp>
        <p:nvSpPr>
          <p:cNvPr id="590" name="Google Shape;590;p16"/>
          <p:cNvSpPr txBox="1"/>
          <p:nvPr>
            <p:ph type="title"/>
          </p:nvPr>
        </p:nvSpPr>
        <p:spPr>
          <a:xfrm>
            <a:off x="720000" y="27865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Univariate Analysis- Other Plot</a:t>
            </a:r>
            <a:endParaRPr/>
          </a:p>
        </p:txBody>
      </p:sp>
      <p:sp>
        <p:nvSpPr>
          <p:cNvPr id="591" name="Google Shape;591;p16"/>
          <p:cNvSpPr/>
          <p:nvPr/>
        </p:nvSpPr>
        <p:spPr>
          <a:xfrm>
            <a:off x="4613980" y="2445939"/>
            <a:ext cx="178904" cy="168965"/>
          </a:xfrm>
          <a:prstGeom prst="rightArrow">
            <a:avLst>
              <a:gd fmla="val 50000" name="adj1"/>
              <a:gd fmla="val 50000" name="adj2"/>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pic>
        <p:nvPicPr>
          <p:cNvPr id="592" name="Google Shape;592;p16"/>
          <p:cNvPicPr preferRelativeResize="0"/>
          <p:nvPr/>
        </p:nvPicPr>
        <p:blipFill rotWithShape="1">
          <a:blip r:embed="rId3">
            <a:alphaModFix/>
          </a:blip>
          <a:srcRect b="0" l="0" r="0" t="0"/>
          <a:stretch/>
        </p:blipFill>
        <p:spPr>
          <a:xfrm>
            <a:off x="694213" y="1241336"/>
            <a:ext cx="3855338" cy="3070593"/>
          </a:xfrm>
          <a:prstGeom prst="rect">
            <a:avLst/>
          </a:prstGeom>
          <a:noFill/>
          <a:ln>
            <a:noFill/>
          </a:ln>
        </p:spPr>
      </p:pic>
      <p:sp>
        <p:nvSpPr>
          <p:cNvPr id="593" name="Google Shape;593;p16"/>
          <p:cNvSpPr/>
          <p:nvPr/>
        </p:nvSpPr>
        <p:spPr>
          <a:xfrm>
            <a:off x="1731450" y="320775"/>
            <a:ext cx="5626200"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594" name="Google Shape;594;p16"/>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95" name="Google Shape;595;p16"/>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96" name="Google Shape;596;p16"/>
          <p:cNvSpPr/>
          <p:nvPr/>
        </p:nvSpPr>
        <p:spPr>
          <a:xfrm>
            <a:off x="7682525" y="218469"/>
            <a:ext cx="191400" cy="285900"/>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597" name="Google Shape;597;p16"/>
          <p:cNvGrpSpPr/>
          <p:nvPr/>
        </p:nvGrpSpPr>
        <p:grpSpPr>
          <a:xfrm>
            <a:off x="8421976" y="0"/>
            <a:ext cx="716036" cy="5143500"/>
            <a:chOff x="8421976" y="0"/>
            <a:chExt cx="716036" cy="5143500"/>
          </a:xfrm>
        </p:grpSpPr>
        <p:sp>
          <p:nvSpPr>
            <p:cNvPr id="598" name="Google Shape;598;p16"/>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599" name="Google Shape;599;p16"/>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00" name="Google Shape;600;p16"/>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01" name="Google Shape;601;p16"/>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02" name="Google Shape;602;p16"/>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03" name="Google Shape;603;p16"/>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04" name="Google Shape;604;p16"/>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605" name="Google Shape;605;p16"/>
          <p:cNvGrpSpPr/>
          <p:nvPr/>
        </p:nvGrpSpPr>
        <p:grpSpPr>
          <a:xfrm>
            <a:off x="281" y="1062"/>
            <a:ext cx="629784" cy="5143500"/>
            <a:chOff x="281" y="1062"/>
            <a:chExt cx="629784" cy="5143500"/>
          </a:xfrm>
        </p:grpSpPr>
        <p:sp>
          <p:nvSpPr>
            <p:cNvPr id="606" name="Google Shape;606;p16"/>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07" name="Google Shape;607;p16"/>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08" name="Google Shape;608;p16"/>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09" name="Google Shape;609;p16"/>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10" name="Google Shape;610;p16"/>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11" name="Google Shape;611;p16"/>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7"/>
          <p:cNvSpPr txBox="1"/>
          <p:nvPr>
            <p:ph idx="1" type="subTitle"/>
          </p:nvPr>
        </p:nvSpPr>
        <p:spPr>
          <a:xfrm>
            <a:off x="4562884" y="3734445"/>
            <a:ext cx="3951330" cy="900000"/>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00000"/>
              </a:lnSpc>
              <a:spcBef>
                <a:spcPts val="0"/>
              </a:spcBef>
              <a:spcAft>
                <a:spcPts val="0"/>
              </a:spcAft>
              <a:buSzPts val="1400"/>
              <a:buNone/>
            </a:pPr>
            <a:r>
              <a:rPr b="1" lang="en-ID" sz="1050">
                <a:solidFill>
                  <a:srgbClr val="002060"/>
                </a:solidFill>
              </a:rPr>
              <a:t>	Observation:</a:t>
            </a:r>
            <a:endParaRPr/>
          </a:p>
          <a:p>
            <a:pPr indent="-229500" lvl="0" marL="257175" rtl="0" algn="l">
              <a:lnSpc>
                <a:spcPct val="100000"/>
              </a:lnSpc>
              <a:spcBef>
                <a:spcPts val="0"/>
              </a:spcBef>
              <a:spcAft>
                <a:spcPts val="0"/>
              </a:spcAft>
              <a:buSzPts val="1400"/>
              <a:buNone/>
            </a:pPr>
            <a:r>
              <a:t/>
            </a:r>
            <a:endParaRPr b="1" sz="1050">
              <a:solidFill>
                <a:srgbClr val="002060"/>
              </a:solidFill>
            </a:endParaRPr>
          </a:p>
          <a:p>
            <a:pPr indent="-229500" lvl="0" marL="257175" rtl="0" algn="l">
              <a:lnSpc>
                <a:spcPct val="100000"/>
              </a:lnSpc>
              <a:spcBef>
                <a:spcPts val="0"/>
              </a:spcBef>
              <a:spcAft>
                <a:spcPts val="0"/>
              </a:spcAft>
              <a:buSzPts val="1400"/>
              <a:buNone/>
            </a:pPr>
            <a:r>
              <a:rPr b="1" lang="en-ID" sz="1050">
                <a:solidFill>
                  <a:srgbClr val="002060"/>
                </a:solidFill>
              </a:rPr>
              <a:t>	menunjukkan bahwa tidak ada tren khusus atau pola linier yang dominan antara ‘rating’ dan ‘userId’. Ini berarti adanya hubungan yang merata atau tidak terlalu konsentrasi antara ‘rating’ dan ‘userId’.</a:t>
            </a:r>
            <a:endParaRPr/>
          </a:p>
          <a:p>
            <a:pPr indent="-229500" lvl="0" marL="257175" rtl="0" algn="l">
              <a:lnSpc>
                <a:spcPct val="100000"/>
              </a:lnSpc>
              <a:spcBef>
                <a:spcPts val="0"/>
              </a:spcBef>
              <a:spcAft>
                <a:spcPts val="0"/>
              </a:spcAft>
              <a:buSzPts val="1400"/>
              <a:buNone/>
            </a:pPr>
            <a:r>
              <a:t/>
            </a:r>
            <a:endParaRPr sz="800">
              <a:solidFill>
                <a:schemeClr val="dk1"/>
              </a:solidFill>
            </a:endParaRPr>
          </a:p>
          <a:p>
            <a:pPr indent="-229500" lvl="0" marL="257175" rtl="0" algn="l">
              <a:lnSpc>
                <a:spcPct val="107000"/>
              </a:lnSpc>
              <a:spcBef>
                <a:spcPts val="0"/>
              </a:spcBef>
              <a:spcAft>
                <a:spcPts val="0"/>
              </a:spcAft>
              <a:buSzPts val="1400"/>
              <a:buNone/>
            </a:pPr>
            <a:r>
              <a:rPr lang="en-ID" sz="1200">
                <a:solidFill>
                  <a:schemeClr val="dk1"/>
                </a:solidFill>
              </a:rPr>
              <a:t> </a:t>
            </a:r>
            <a:endParaRPr/>
          </a:p>
          <a:p>
            <a:pPr indent="-229500" lvl="0" marL="257175" rtl="0" algn="l">
              <a:lnSpc>
                <a:spcPct val="100000"/>
              </a:lnSpc>
              <a:spcBef>
                <a:spcPts val="800"/>
              </a:spcBef>
              <a:spcAft>
                <a:spcPts val="0"/>
              </a:spcAft>
              <a:buSzPts val="1400"/>
              <a:buNone/>
            </a:pPr>
            <a:r>
              <a:t/>
            </a:r>
            <a:endParaRPr sz="1200">
              <a:solidFill>
                <a:schemeClr val="dk1"/>
              </a:solidFill>
            </a:endParaRPr>
          </a:p>
        </p:txBody>
      </p:sp>
      <p:sp>
        <p:nvSpPr>
          <p:cNvPr id="617" name="Google Shape;617;p17"/>
          <p:cNvSpPr txBox="1"/>
          <p:nvPr>
            <p:ph type="title"/>
          </p:nvPr>
        </p:nvSpPr>
        <p:spPr>
          <a:xfrm>
            <a:off x="720000" y="159416"/>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Bivariate Analysis</a:t>
            </a:r>
            <a:endParaRPr/>
          </a:p>
        </p:txBody>
      </p:sp>
      <p:sp>
        <p:nvSpPr>
          <p:cNvPr id="618" name="Google Shape;618;p17"/>
          <p:cNvSpPr txBox="1"/>
          <p:nvPr/>
        </p:nvSpPr>
        <p:spPr>
          <a:xfrm>
            <a:off x="680228" y="3791702"/>
            <a:ext cx="3849231" cy="9002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050">
                <a:solidFill>
                  <a:srgbClr val="002060"/>
                </a:solidFill>
                <a:latin typeface="Lustria"/>
                <a:ea typeface="Lustria"/>
                <a:cs typeface="Lustria"/>
                <a:sym typeface="Lustria"/>
              </a:rPr>
              <a:t>Observation:</a:t>
            </a:r>
            <a:endParaRPr/>
          </a:p>
          <a:p>
            <a:pPr indent="0" lvl="0" marL="0" marR="0" rtl="0" algn="l">
              <a:spcBef>
                <a:spcPts val="0"/>
              </a:spcBef>
              <a:spcAft>
                <a:spcPts val="0"/>
              </a:spcAft>
              <a:buNone/>
            </a:pPr>
            <a:r>
              <a:t/>
            </a:r>
            <a:endParaRPr b="1" sz="1050">
              <a:solidFill>
                <a:srgbClr val="002060"/>
              </a:solidFill>
              <a:latin typeface="Lustria"/>
              <a:ea typeface="Lustria"/>
              <a:cs typeface="Lustria"/>
              <a:sym typeface="Lustria"/>
            </a:endParaRPr>
          </a:p>
          <a:p>
            <a:pPr indent="0" lvl="0" marL="0" marR="0" rtl="0" algn="l">
              <a:spcBef>
                <a:spcPts val="0"/>
              </a:spcBef>
              <a:spcAft>
                <a:spcPts val="0"/>
              </a:spcAft>
              <a:buNone/>
            </a:pPr>
            <a:r>
              <a:rPr b="1" lang="en-ID" sz="1050">
                <a:solidFill>
                  <a:srgbClr val="002060"/>
                </a:solidFill>
                <a:latin typeface="Lustria"/>
                <a:ea typeface="Lustria"/>
                <a:cs typeface="Lustria"/>
                <a:sym typeface="Lustria"/>
              </a:rPr>
              <a:t>Hampir semua genre populer memilik rata-rata rating diantara 3.0 sampai 3.8. Ini menunjukkan bahwa masing-masing genre yang mendapatkan rating diatas 4.0 tidak banyak</a:t>
            </a:r>
            <a:endParaRPr sz="1200">
              <a:solidFill>
                <a:schemeClr val="dk1"/>
              </a:solidFill>
              <a:latin typeface="Lustria"/>
              <a:ea typeface="Lustria"/>
              <a:cs typeface="Lustria"/>
              <a:sym typeface="Lustria"/>
            </a:endParaRPr>
          </a:p>
        </p:txBody>
      </p:sp>
      <p:sp>
        <p:nvSpPr>
          <p:cNvPr id="619" name="Google Shape;619;p17"/>
          <p:cNvSpPr/>
          <p:nvPr/>
        </p:nvSpPr>
        <p:spPr>
          <a:xfrm>
            <a:off x="4257350" y="1966789"/>
            <a:ext cx="178904" cy="168965"/>
          </a:xfrm>
          <a:prstGeom prst="rightArrow">
            <a:avLst>
              <a:gd fmla="val 50000" name="adj1"/>
              <a:gd fmla="val 50000" name="adj2"/>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pic>
        <p:nvPicPr>
          <p:cNvPr id="620" name="Google Shape;620;p17"/>
          <p:cNvPicPr preferRelativeResize="0"/>
          <p:nvPr/>
        </p:nvPicPr>
        <p:blipFill rotWithShape="1">
          <a:blip r:embed="rId3">
            <a:alphaModFix/>
          </a:blip>
          <a:srcRect b="0" l="0" r="0" t="0"/>
          <a:stretch/>
        </p:blipFill>
        <p:spPr>
          <a:xfrm>
            <a:off x="675518" y="763091"/>
            <a:ext cx="3853941" cy="2929513"/>
          </a:xfrm>
          <a:prstGeom prst="rect">
            <a:avLst/>
          </a:prstGeom>
          <a:noFill/>
          <a:ln>
            <a:noFill/>
          </a:ln>
        </p:spPr>
      </p:pic>
      <p:pic>
        <p:nvPicPr>
          <p:cNvPr id="621" name="Google Shape;621;p17"/>
          <p:cNvPicPr preferRelativeResize="0"/>
          <p:nvPr/>
        </p:nvPicPr>
        <p:blipFill rotWithShape="1">
          <a:blip r:embed="rId4">
            <a:alphaModFix/>
          </a:blip>
          <a:srcRect b="0" l="0" r="0" t="0"/>
          <a:stretch/>
        </p:blipFill>
        <p:spPr>
          <a:xfrm>
            <a:off x="4691442" y="756813"/>
            <a:ext cx="3742035" cy="2929513"/>
          </a:xfrm>
          <a:prstGeom prst="rect">
            <a:avLst/>
          </a:prstGeom>
          <a:noFill/>
          <a:ln>
            <a:noFill/>
          </a:ln>
        </p:spPr>
      </p:pic>
      <p:sp>
        <p:nvSpPr>
          <p:cNvPr id="622" name="Google Shape;622;p17"/>
          <p:cNvSpPr/>
          <p:nvPr/>
        </p:nvSpPr>
        <p:spPr>
          <a:xfrm>
            <a:off x="2923953" y="129356"/>
            <a:ext cx="3327992"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23" name="Google Shape;623;p17"/>
          <p:cNvSpPr/>
          <p:nvPr/>
        </p:nvSpPr>
        <p:spPr>
          <a:xfrm>
            <a:off x="7950861" y="447555"/>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24" name="Google Shape;624;p17"/>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25" name="Google Shape;625;p17"/>
          <p:cNvSpPr/>
          <p:nvPr/>
        </p:nvSpPr>
        <p:spPr>
          <a:xfrm>
            <a:off x="6720684" y="247143"/>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626" name="Google Shape;626;p17"/>
          <p:cNvGrpSpPr/>
          <p:nvPr/>
        </p:nvGrpSpPr>
        <p:grpSpPr>
          <a:xfrm>
            <a:off x="281" y="1062"/>
            <a:ext cx="629784" cy="5143500"/>
            <a:chOff x="281" y="1062"/>
            <a:chExt cx="629784" cy="5143500"/>
          </a:xfrm>
        </p:grpSpPr>
        <p:sp>
          <p:nvSpPr>
            <p:cNvPr id="627" name="Google Shape;627;p17"/>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28" name="Google Shape;628;p17"/>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29" name="Google Shape;629;p17"/>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30" name="Google Shape;630;p17"/>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31" name="Google Shape;631;p17"/>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32" name="Google Shape;632;p17"/>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633" name="Google Shape;633;p17"/>
          <p:cNvGrpSpPr/>
          <p:nvPr/>
        </p:nvGrpSpPr>
        <p:grpSpPr>
          <a:xfrm>
            <a:off x="8421976" y="0"/>
            <a:ext cx="716036" cy="5143500"/>
            <a:chOff x="8421976" y="0"/>
            <a:chExt cx="716036" cy="5143500"/>
          </a:xfrm>
        </p:grpSpPr>
        <p:sp>
          <p:nvSpPr>
            <p:cNvPr id="634" name="Google Shape;634;p17"/>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35" name="Google Shape;635;p17"/>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36" name="Google Shape;636;p17"/>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37" name="Google Shape;637;p17"/>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38" name="Google Shape;638;p17"/>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39" name="Google Shape;639;p17"/>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40" name="Google Shape;640;p17"/>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8"/>
          <p:cNvSpPr txBox="1"/>
          <p:nvPr>
            <p:ph idx="1" type="subTitle"/>
          </p:nvPr>
        </p:nvSpPr>
        <p:spPr>
          <a:xfrm>
            <a:off x="5640409" y="1531688"/>
            <a:ext cx="2682497" cy="1497862"/>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00000"/>
              </a:lnSpc>
              <a:spcBef>
                <a:spcPts val="0"/>
              </a:spcBef>
              <a:spcAft>
                <a:spcPts val="0"/>
              </a:spcAft>
              <a:buSzPts val="1400"/>
              <a:buNone/>
            </a:pPr>
            <a:r>
              <a:rPr b="1" lang="en-ID" sz="1050">
                <a:solidFill>
                  <a:srgbClr val="002060"/>
                </a:solidFill>
              </a:rPr>
              <a:t>Observation</a:t>
            </a:r>
            <a:endParaRPr/>
          </a:p>
          <a:p>
            <a:pPr indent="-229500" lvl="0" marL="257175" rtl="0" algn="l">
              <a:lnSpc>
                <a:spcPct val="100000"/>
              </a:lnSpc>
              <a:spcBef>
                <a:spcPts val="0"/>
              </a:spcBef>
              <a:spcAft>
                <a:spcPts val="0"/>
              </a:spcAft>
              <a:buSzPts val="1400"/>
              <a:buNone/>
            </a:pPr>
            <a:r>
              <a:t/>
            </a:r>
            <a:endParaRPr b="1" sz="1050">
              <a:solidFill>
                <a:srgbClr val="002060"/>
              </a:solidFill>
            </a:endParaRPr>
          </a:p>
          <a:p>
            <a:pPr indent="-229500" lvl="0" marL="257175" rtl="0" algn="l">
              <a:lnSpc>
                <a:spcPct val="100000"/>
              </a:lnSpc>
              <a:spcBef>
                <a:spcPts val="0"/>
              </a:spcBef>
              <a:spcAft>
                <a:spcPts val="0"/>
              </a:spcAft>
              <a:buSzPts val="1400"/>
              <a:buAutoNum type="arabicPeriod"/>
            </a:pPr>
            <a:r>
              <a:rPr b="1" lang="en-ID" sz="1200">
                <a:solidFill>
                  <a:srgbClr val="002060"/>
                </a:solidFill>
              </a:rPr>
              <a:t>tidak ada variabel yang berkorelasi tinggi satu sama lain</a:t>
            </a:r>
            <a:endParaRPr/>
          </a:p>
          <a:p>
            <a:pPr indent="0" lvl="0" marL="27675" rtl="0" algn="l">
              <a:lnSpc>
                <a:spcPct val="100000"/>
              </a:lnSpc>
              <a:spcBef>
                <a:spcPts val="0"/>
              </a:spcBef>
              <a:spcAft>
                <a:spcPts val="0"/>
              </a:spcAft>
              <a:buSzPts val="1400"/>
              <a:buNone/>
            </a:pPr>
            <a:r>
              <a:t/>
            </a:r>
            <a:endParaRPr b="1" sz="1200">
              <a:solidFill>
                <a:srgbClr val="002060"/>
              </a:solidFill>
            </a:endParaRPr>
          </a:p>
          <a:p>
            <a:pPr indent="-229500" lvl="0" marL="257175" rtl="0" algn="l">
              <a:lnSpc>
                <a:spcPct val="100000"/>
              </a:lnSpc>
              <a:spcBef>
                <a:spcPts val="0"/>
              </a:spcBef>
              <a:spcAft>
                <a:spcPts val="0"/>
              </a:spcAft>
              <a:buSzPts val="1400"/>
              <a:buNone/>
            </a:pPr>
            <a:r>
              <a:rPr b="1" lang="en-ID" sz="1200">
                <a:solidFill>
                  <a:srgbClr val="002060"/>
                </a:solidFill>
              </a:rPr>
              <a:t>2. variabel timestamp berkolerasi sedang(moderate) yang searah terhadap movieId.</a:t>
            </a:r>
            <a:endParaRPr/>
          </a:p>
          <a:p>
            <a:pPr indent="-229500" lvl="0" marL="257175" rtl="0" algn="l">
              <a:lnSpc>
                <a:spcPct val="100000"/>
              </a:lnSpc>
              <a:spcBef>
                <a:spcPts val="0"/>
              </a:spcBef>
              <a:spcAft>
                <a:spcPts val="0"/>
              </a:spcAft>
              <a:buSzPts val="1400"/>
              <a:buNone/>
            </a:pPr>
            <a:br>
              <a:rPr b="0" lang="en-ID" sz="900">
                <a:solidFill>
                  <a:srgbClr val="000000"/>
                </a:solidFill>
                <a:latin typeface="Courier New"/>
                <a:ea typeface="Courier New"/>
                <a:cs typeface="Courier New"/>
                <a:sym typeface="Courier New"/>
              </a:rPr>
            </a:br>
            <a:endParaRPr b="0" sz="900">
              <a:solidFill>
                <a:srgbClr val="000000"/>
              </a:solidFill>
              <a:latin typeface="Courier New"/>
              <a:ea typeface="Courier New"/>
              <a:cs typeface="Courier New"/>
              <a:sym typeface="Courier New"/>
            </a:endParaRPr>
          </a:p>
          <a:p>
            <a:pPr indent="-229500" lvl="0" marL="257175" rtl="0" algn="l">
              <a:lnSpc>
                <a:spcPct val="100000"/>
              </a:lnSpc>
              <a:spcBef>
                <a:spcPts val="0"/>
              </a:spcBef>
              <a:spcAft>
                <a:spcPts val="0"/>
              </a:spcAft>
              <a:buSzPts val="1400"/>
              <a:buNone/>
            </a:pPr>
            <a:r>
              <a:t/>
            </a:r>
            <a:endParaRPr sz="800">
              <a:solidFill>
                <a:schemeClr val="dk1"/>
              </a:solidFill>
            </a:endParaRPr>
          </a:p>
          <a:p>
            <a:pPr indent="-229500" lvl="0" marL="257175" rtl="0" algn="l">
              <a:lnSpc>
                <a:spcPct val="107000"/>
              </a:lnSpc>
              <a:spcBef>
                <a:spcPts val="0"/>
              </a:spcBef>
              <a:spcAft>
                <a:spcPts val="0"/>
              </a:spcAft>
              <a:buSzPts val="1400"/>
              <a:buNone/>
            </a:pPr>
            <a:r>
              <a:rPr lang="en-ID" sz="1200">
                <a:solidFill>
                  <a:schemeClr val="dk1"/>
                </a:solidFill>
              </a:rPr>
              <a:t> </a:t>
            </a:r>
            <a:endParaRPr/>
          </a:p>
          <a:p>
            <a:pPr indent="-229500" lvl="0" marL="257175" rtl="0" algn="l">
              <a:lnSpc>
                <a:spcPct val="100000"/>
              </a:lnSpc>
              <a:spcBef>
                <a:spcPts val="800"/>
              </a:spcBef>
              <a:spcAft>
                <a:spcPts val="0"/>
              </a:spcAft>
              <a:buSzPts val="1400"/>
              <a:buNone/>
            </a:pPr>
            <a:r>
              <a:t/>
            </a:r>
            <a:endParaRPr sz="1200">
              <a:solidFill>
                <a:schemeClr val="dk1"/>
              </a:solidFill>
            </a:endParaRPr>
          </a:p>
        </p:txBody>
      </p:sp>
      <p:sp>
        <p:nvSpPr>
          <p:cNvPr id="646" name="Google Shape;646;p18"/>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Multivariate Analysis</a:t>
            </a:r>
            <a:endParaRPr/>
          </a:p>
        </p:txBody>
      </p:sp>
      <p:sp>
        <p:nvSpPr>
          <p:cNvPr id="647" name="Google Shape;647;p18"/>
          <p:cNvSpPr txBox="1"/>
          <p:nvPr/>
        </p:nvSpPr>
        <p:spPr>
          <a:xfrm>
            <a:off x="611088" y="991061"/>
            <a:ext cx="3000858"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200">
                <a:solidFill>
                  <a:schemeClr val="dk1"/>
                </a:solidFill>
                <a:latin typeface="Lustria"/>
                <a:ea typeface="Lustria"/>
                <a:cs typeface="Lustria"/>
                <a:sym typeface="Lustria"/>
              </a:rPr>
              <a:t>Correlation Matrix</a:t>
            </a:r>
            <a:endParaRPr/>
          </a:p>
        </p:txBody>
      </p:sp>
      <p:pic>
        <p:nvPicPr>
          <p:cNvPr id="648" name="Google Shape;648;p18"/>
          <p:cNvPicPr preferRelativeResize="0"/>
          <p:nvPr/>
        </p:nvPicPr>
        <p:blipFill rotWithShape="1">
          <a:blip r:embed="rId3">
            <a:alphaModFix/>
          </a:blip>
          <a:srcRect b="0" l="0" r="0" t="0"/>
          <a:stretch/>
        </p:blipFill>
        <p:spPr>
          <a:xfrm>
            <a:off x="692270" y="1316979"/>
            <a:ext cx="4857925" cy="3425142"/>
          </a:xfrm>
          <a:prstGeom prst="rect">
            <a:avLst/>
          </a:prstGeom>
          <a:noFill/>
          <a:ln>
            <a:noFill/>
          </a:ln>
        </p:spPr>
      </p:pic>
      <p:sp>
        <p:nvSpPr>
          <p:cNvPr id="649" name="Google Shape;649;p18"/>
          <p:cNvSpPr/>
          <p:nvPr/>
        </p:nvSpPr>
        <p:spPr>
          <a:xfrm>
            <a:off x="2711302" y="320773"/>
            <a:ext cx="3742662"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50" name="Google Shape;650;p18"/>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51" name="Google Shape;651;p18"/>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652" name="Google Shape;652;p18"/>
          <p:cNvGrpSpPr/>
          <p:nvPr/>
        </p:nvGrpSpPr>
        <p:grpSpPr>
          <a:xfrm>
            <a:off x="8421976" y="0"/>
            <a:ext cx="716036" cy="5143500"/>
            <a:chOff x="8421976" y="0"/>
            <a:chExt cx="716036" cy="5143500"/>
          </a:xfrm>
        </p:grpSpPr>
        <p:sp>
          <p:nvSpPr>
            <p:cNvPr id="653" name="Google Shape;653;p18"/>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54" name="Google Shape;654;p18"/>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55" name="Google Shape;655;p18"/>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56" name="Google Shape;656;p18"/>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57" name="Google Shape;657;p18"/>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58" name="Google Shape;658;p18"/>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659" name="Google Shape;659;p18"/>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660" name="Google Shape;660;p18"/>
          <p:cNvGrpSpPr/>
          <p:nvPr/>
        </p:nvGrpSpPr>
        <p:grpSpPr>
          <a:xfrm>
            <a:off x="281" y="1062"/>
            <a:ext cx="629784" cy="5143500"/>
            <a:chOff x="281" y="1062"/>
            <a:chExt cx="629784" cy="5143500"/>
          </a:xfrm>
        </p:grpSpPr>
        <p:sp>
          <p:nvSpPr>
            <p:cNvPr id="661" name="Google Shape;661;p18"/>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62" name="Google Shape;662;p18"/>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63" name="Google Shape;663;p18"/>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64" name="Google Shape;664;p18"/>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65" name="Google Shape;665;p18"/>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66" name="Google Shape;666;p18"/>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9"/>
          <p:cNvSpPr/>
          <p:nvPr/>
        </p:nvSpPr>
        <p:spPr>
          <a:xfrm>
            <a:off x="191197" y="879844"/>
            <a:ext cx="3915057" cy="3156501"/>
          </a:xfrm>
          <a:prstGeom prst="rect">
            <a:avLst/>
          </a:prstGeom>
          <a:solidFill>
            <a:srgbClr val="002060"/>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72" name="Google Shape;672;p19"/>
          <p:cNvSpPr/>
          <p:nvPr/>
        </p:nvSpPr>
        <p:spPr>
          <a:xfrm>
            <a:off x="563526" y="1369160"/>
            <a:ext cx="3294646" cy="2330970"/>
          </a:xfrm>
          <a:prstGeom prst="snip2SameRect">
            <a:avLst>
              <a:gd fmla="val 16667" name="adj1"/>
              <a:gd fmla="val 0" name="adj2"/>
            </a:avLst>
          </a:prstGeom>
          <a:no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73" name="Google Shape;673;p19"/>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74" name="Google Shape;674;p19"/>
          <p:cNvSpPr txBox="1"/>
          <p:nvPr>
            <p:ph type="title"/>
          </p:nvPr>
        </p:nvSpPr>
        <p:spPr>
          <a:xfrm>
            <a:off x="5112775" y="3011063"/>
            <a:ext cx="31071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252527"/>
              </a:buClr>
              <a:buSzPts val="3600"/>
              <a:buFont typeface="Lustria"/>
              <a:buNone/>
            </a:pPr>
            <a:r>
              <a:rPr b="1" lang="en-ID" sz="2800" cap="none">
                <a:solidFill>
                  <a:srgbClr val="252527"/>
                </a:solidFill>
              </a:rPr>
              <a:t>Deep Dive Analysis</a:t>
            </a:r>
            <a:br>
              <a:rPr b="1" lang="en-ID" sz="2800" cap="none">
                <a:solidFill>
                  <a:srgbClr val="252527"/>
                </a:solidFill>
              </a:rPr>
            </a:br>
            <a:endParaRPr sz="2800"/>
          </a:p>
        </p:txBody>
      </p:sp>
      <p:sp>
        <p:nvSpPr>
          <p:cNvPr id="675" name="Google Shape;675;p19"/>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04</a:t>
            </a:r>
            <a:endParaRPr/>
          </a:p>
        </p:txBody>
      </p:sp>
      <p:sp>
        <p:nvSpPr>
          <p:cNvPr id="676" name="Google Shape;676;p19"/>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77" name="Google Shape;677;p19"/>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78" name="Google Shape;678;p19"/>
          <p:cNvSpPr/>
          <p:nvPr/>
        </p:nvSpPr>
        <p:spPr>
          <a:xfrm>
            <a:off x="4451673" y="4081575"/>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79" name="Google Shape;679;p19"/>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680" name="Google Shape;680;p19"/>
          <p:cNvPicPr preferRelativeResize="0"/>
          <p:nvPr/>
        </p:nvPicPr>
        <p:blipFill rotWithShape="1">
          <a:blip r:embed="rId3">
            <a:alphaModFix/>
          </a:blip>
          <a:srcRect b="0" l="0" r="0" t="0"/>
          <a:stretch/>
        </p:blipFill>
        <p:spPr>
          <a:xfrm>
            <a:off x="231458" y="802563"/>
            <a:ext cx="4022285" cy="3502206"/>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txBox="1"/>
          <p:nvPr>
            <p:ph type="title"/>
          </p:nvPr>
        </p:nvSpPr>
        <p:spPr>
          <a:xfrm>
            <a:off x="720000" y="1713172"/>
            <a:ext cx="2199000" cy="5277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600"/>
              <a:buFont typeface="Lustria"/>
              <a:buNone/>
            </a:pPr>
            <a:r>
              <a:rPr lang="en-ID"/>
              <a:t> </a:t>
            </a:r>
            <a:endParaRPr/>
          </a:p>
        </p:txBody>
      </p:sp>
      <p:sp>
        <p:nvSpPr>
          <p:cNvPr id="174" name="Google Shape;174;p2"/>
          <p:cNvSpPr txBox="1"/>
          <p:nvPr/>
        </p:nvSpPr>
        <p:spPr>
          <a:xfrm>
            <a:off x="2429245" y="2410714"/>
            <a:ext cx="1997560" cy="208473"/>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t/>
            </a:r>
            <a:endParaRPr b="0" i="0" sz="1800" u="none" cap="none" strike="noStrike">
              <a:solidFill>
                <a:srgbClr val="000000"/>
              </a:solidFill>
              <a:latin typeface="Lustria"/>
              <a:ea typeface="Lustria"/>
              <a:cs typeface="Lustria"/>
              <a:sym typeface="Lustria"/>
            </a:endParaRPr>
          </a:p>
          <a:p>
            <a:pPr indent="0" lvl="0" marL="0" marR="0" rtl="0" algn="ctr">
              <a:spcBef>
                <a:spcPts val="0"/>
              </a:spcBef>
              <a:spcAft>
                <a:spcPts val="0"/>
              </a:spcAft>
              <a:buNone/>
            </a:pPr>
            <a:r>
              <a:rPr b="0" i="0" lang="en-ID" sz="1800" u="none" cap="none" strike="noStrike">
                <a:solidFill>
                  <a:schemeClr val="dk1"/>
                </a:solidFill>
                <a:latin typeface="Lustria"/>
                <a:ea typeface="Lustria"/>
                <a:cs typeface="Lustria"/>
                <a:sym typeface="Lustria"/>
              </a:rPr>
              <a:t>Data  Understanding </a:t>
            </a:r>
            <a:endParaRPr/>
          </a:p>
          <a:p>
            <a:pPr indent="0" lvl="0" marL="0" marR="0" rtl="0" algn="ctr">
              <a:spcBef>
                <a:spcPts val="0"/>
              </a:spcBef>
              <a:spcAft>
                <a:spcPts val="0"/>
              </a:spcAft>
              <a:buNone/>
            </a:pPr>
            <a:r>
              <a:rPr b="0" i="0" lang="en-ID" sz="1800" u="none" cap="none" strike="noStrike">
                <a:solidFill>
                  <a:schemeClr val="dk1"/>
                </a:solidFill>
                <a:latin typeface="Lustria"/>
                <a:ea typeface="Lustria"/>
                <a:cs typeface="Lustria"/>
                <a:sym typeface="Lustria"/>
              </a:rPr>
              <a:t>&amp; </a:t>
            </a:r>
            <a:endParaRPr/>
          </a:p>
          <a:p>
            <a:pPr indent="0" lvl="0" marL="0" marR="0" rtl="0" algn="ctr">
              <a:spcBef>
                <a:spcPts val="0"/>
              </a:spcBef>
              <a:spcAft>
                <a:spcPts val="0"/>
              </a:spcAft>
              <a:buNone/>
            </a:pPr>
            <a:r>
              <a:rPr b="0" i="0" lang="en-ID" sz="1800" u="none" cap="none" strike="noStrike">
                <a:solidFill>
                  <a:schemeClr val="dk1"/>
                </a:solidFill>
                <a:latin typeface="Lustria"/>
                <a:ea typeface="Lustria"/>
                <a:cs typeface="Lustria"/>
                <a:sym typeface="Lustria"/>
              </a:rPr>
              <a:t>Data Cleaning</a:t>
            </a:r>
            <a:endParaRPr/>
          </a:p>
        </p:txBody>
      </p:sp>
      <p:sp>
        <p:nvSpPr>
          <p:cNvPr id="175" name="Google Shape;175;p2"/>
          <p:cNvSpPr txBox="1"/>
          <p:nvPr/>
        </p:nvSpPr>
        <p:spPr>
          <a:xfrm>
            <a:off x="2914712" y="1566639"/>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2800" u="none" cap="none" strike="noStrike">
                <a:solidFill>
                  <a:schemeClr val="dk1"/>
                </a:solidFill>
                <a:latin typeface="Playfair Display"/>
                <a:ea typeface="Playfair Display"/>
                <a:cs typeface="Playfair Display"/>
                <a:sym typeface="Playfair Display"/>
              </a:rPr>
              <a:t>02</a:t>
            </a:r>
            <a:endParaRPr/>
          </a:p>
        </p:txBody>
      </p:sp>
      <p:sp>
        <p:nvSpPr>
          <p:cNvPr id="176" name="Google Shape;176;p2"/>
          <p:cNvSpPr txBox="1"/>
          <p:nvPr/>
        </p:nvSpPr>
        <p:spPr>
          <a:xfrm>
            <a:off x="3936481" y="1670713"/>
            <a:ext cx="21990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1400" u="none" cap="none" strike="noStrike">
                <a:solidFill>
                  <a:srgbClr val="000000"/>
                </a:solidFill>
                <a:latin typeface="Arial"/>
                <a:ea typeface="Arial"/>
                <a:cs typeface="Arial"/>
                <a:sym typeface="Arial"/>
              </a:rPr>
              <a:t> </a:t>
            </a:r>
            <a:endParaRPr/>
          </a:p>
          <a:p>
            <a:pPr indent="0" lvl="0" marL="0" marR="0" rtl="0" algn="ctr">
              <a:lnSpc>
                <a:spcPct val="100000"/>
              </a:lnSpc>
              <a:spcBef>
                <a:spcPts val="0"/>
              </a:spcBef>
              <a:spcAft>
                <a:spcPts val="0"/>
              </a:spcAft>
              <a:buNone/>
            </a:pPr>
            <a:r>
              <a:rPr b="0" i="0" lang="en-ID" sz="1800" u="none" cap="none" strike="noStrike">
                <a:solidFill>
                  <a:schemeClr val="dk1"/>
                </a:solidFill>
                <a:latin typeface="Lustria"/>
                <a:ea typeface="Lustria"/>
                <a:cs typeface="Lustria"/>
                <a:sym typeface="Lustria"/>
              </a:rPr>
              <a:t>Exploratory Data Analysis (EDA)</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2"/>
          <p:cNvSpPr txBox="1"/>
          <p:nvPr/>
        </p:nvSpPr>
        <p:spPr>
          <a:xfrm>
            <a:off x="4343219" y="1124581"/>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2800" u="none" cap="none" strike="noStrike">
                <a:solidFill>
                  <a:schemeClr val="dk1"/>
                </a:solidFill>
                <a:latin typeface="Playfair Display"/>
                <a:ea typeface="Playfair Display"/>
                <a:cs typeface="Playfair Display"/>
                <a:sym typeface="Playfair Display"/>
              </a:rPr>
              <a:t>03</a:t>
            </a:r>
            <a:endParaRPr/>
          </a:p>
        </p:txBody>
      </p:sp>
      <p:sp>
        <p:nvSpPr>
          <p:cNvPr id="178" name="Google Shape;178;p2"/>
          <p:cNvSpPr txBox="1"/>
          <p:nvPr/>
        </p:nvSpPr>
        <p:spPr>
          <a:xfrm>
            <a:off x="720000" y="3502572"/>
            <a:ext cx="21990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1800" u="none" cap="none" strike="noStrike">
                <a:solidFill>
                  <a:schemeClr val="dk1"/>
                </a:solidFill>
                <a:latin typeface="Arial"/>
                <a:ea typeface="Arial"/>
                <a:cs typeface="Arial"/>
                <a:sym typeface="Arial"/>
              </a:rPr>
              <a:t>Deep Dive Questions</a:t>
            </a:r>
            <a:endParaRPr/>
          </a:p>
        </p:txBody>
      </p:sp>
      <p:sp>
        <p:nvSpPr>
          <p:cNvPr id="179" name="Google Shape;179;p2"/>
          <p:cNvSpPr txBox="1"/>
          <p:nvPr/>
        </p:nvSpPr>
        <p:spPr>
          <a:xfrm>
            <a:off x="1181850" y="2939000"/>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2800" u="none" cap="none" strike="noStrike">
                <a:solidFill>
                  <a:schemeClr val="dk1"/>
                </a:solidFill>
                <a:latin typeface="Playfair Display"/>
                <a:ea typeface="Playfair Display"/>
                <a:cs typeface="Playfair Display"/>
                <a:sym typeface="Playfair Display"/>
              </a:rPr>
              <a:t>04</a:t>
            </a:r>
            <a:endParaRPr/>
          </a:p>
        </p:txBody>
      </p:sp>
      <p:sp>
        <p:nvSpPr>
          <p:cNvPr id="180" name="Google Shape;180;p2"/>
          <p:cNvSpPr txBox="1"/>
          <p:nvPr/>
        </p:nvSpPr>
        <p:spPr>
          <a:xfrm>
            <a:off x="2429245" y="4245703"/>
            <a:ext cx="21990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1800" u="none" cap="none" strike="noStrike">
                <a:solidFill>
                  <a:schemeClr val="dk1"/>
                </a:solidFill>
                <a:latin typeface="Arial"/>
                <a:ea typeface="Arial"/>
                <a:cs typeface="Arial"/>
                <a:sym typeface="Arial"/>
              </a:rPr>
              <a:t>Recommendation System</a:t>
            </a:r>
            <a:endParaRPr/>
          </a:p>
        </p:txBody>
      </p:sp>
      <p:sp>
        <p:nvSpPr>
          <p:cNvPr id="181" name="Google Shape;181;p2"/>
          <p:cNvSpPr txBox="1"/>
          <p:nvPr/>
        </p:nvSpPr>
        <p:spPr>
          <a:xfrm>
            <a:off x="2836994" y="3364363"/>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2800" u="none" cap="none" strike="noStrike">
                <a:solidFill>
                  <a:schemeClr val="dk1"/>
                </a:solidFill>
                <a:latin typeface="Playfair Display"/>
                <a:ea typeface="Playfair Display"/>
                <a:cs typeface="Playfair Display"/>
                <a:sym typeface="Playfair Display"/>
              </a:rPr>
              <a:t>05</a:t>
            </a:r>
            <a:endParaRPr/>
          </a:p>
        </p:txBody>
      </p:sp>
      <p:sp>
        <p:nvSpPr>
          <p:cNvPr id="182" name="Google Shape;182;p2"/>
          <p:cNvSpPr txBox="1"/>
          <p:nvPr/>
        </p:nvSpPr>
        <p:spPr>
          <a:xfrm>
            <a:off x="3936481" y="3582458"/>
            <a:ext cx="2199000" cy="52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1800" u="none" cap="none" strike="noStrike">
                <a:solidFill>
                  <a:schemeClr val="dk1"/>
                </a:solidFill>
                <a:latin typeface="Arial"/>
                <a:ea typeface="Arial"/>
                <a:cs typeface="Arial"/>
                <a:sym typeface="Arial"/>
              </a:rPr>
              <a:t>Action for Future</a:t>
            </a:r>
            <a:endParaRPr/>
          </a:p>
        </p:txBody>
      </p:sp>
      <p:sp>
        <p:nvSpPr>
          <p:cNvPr id="183" name="Google Shape;183;p2"/>
          <p:cNvSpPr txBox="1"/>
          <p:nvPr/>
        </p:nvSpPr>
        <p:spPr>
          <a:xfrm>
            <a:off x="4426805" y="2936048"/>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2800" u="none" cap="none" strike="noStrike">
                <a:solidFill>
                  <a:schemeClr val="dk1"/>
                </a:solidFill>
                <a:latin typeface="Playfair Display"/>
                <a:ea typeface="Playfair Display"/>
                <a:cs typeface="Playfair Display"/>
                <a:sym typeface="Playfair Display"/>
              </a:rPr>
              <a:t>06</a:t>
            </a:r>
            <a:endParaRPr/>
          </a:p>
        </p:txBody>
      </p:sp>
      <p:sp>
        <p:nvSpPr>
          <p:cNvPr id="184" name="Google Shape;184;p2"/>
          <p:cNvSpPr txBox="1"/>
          <p:nvPr/>
        </p:nvSpPr>
        <p:spPr>
          <a:xfrm>
            <a:off x="720000" y="532925"/>
            <a:ext cx="7704000" cy="440700"/>
          </a:xfrm>
          <a:prstGeom prst="rect">
            <a:avLst/>
          </a:prstGeom>
          <a:noFill/>
          <a:ln>
            <a:noFill/>
          </a:ln>
          <a:effectLst>
            <a:outerShdw blurRad="152400" sx="90000" rotWithShape="0" dir="5400000" dist="317500" sy="-19000">
              <a:srgbClr val="000000">
                <a:alpha val="14901"/>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3500" u="none" cap="none" strike="noStrike">
                <a:solidFill>
                  <a:schemeClr val="dk1"/>
                </a:solidFill>
                <a:latin typeface="Playfair Display"/>
                <a:ea typeface="Playfair Display"/>
                <a:cs typeface="Playfair Display"/>
                <a:sym typeface="Playfair Display"/>
              </a:rPr>
              <a:t>Table of Contents</a:t>
            </a:r>
            <a:endParaRPr/>
          </a:p>
        </p:txBody>
      </p:sp>
      <p:sp>
        <p:nvSpPr>
          <p:cNvPr id="185" name="Google Shape;185;p2"/>
          <p:cNvSpPr txBox="1"/>
          <p:nvPr/>
        </p:nvSpPr>
        <p:spPr>
          <a:xfrm>
            <a:off x="750431" y="1738930"/>
            <a:ext cx="2199000" cy="5277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0" i="0" lang="en-ID" sz="1800" u="none" cap="none" strike="noStrike">
                <a:solidFill>
                  <a:schemeClr val="dk1"/>
                </a:solidFill>
                <a:latin typeface="Lustria"/>
                <a:ea typeface="Lustria"/>
                <a:cs typeface="Lustria"/>
                <a:sym typeface="Lustria"/>
              </a:rPr>
              <a:t>Background and Objectives</a:t>
            </a:r>
            <a:endParaRPr/>
          </a:p>
        </p:txBody>
      </p:sp>
      <p:sp>
        <p:nvSpPr>
          <p:cNvPr id="186" name="Google Shape;186;p2"/>
          <p:cNvSpPr txBox="1"/>
          <p:nvPr/>
        </p:nvSpPr>
        <p:spPr>
          <a:xfrm>
            <a:off x="1183994" y="1163500"/>
            <a:ext cx="1275300" cy="59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ID" sz="3200" u="none" cap="none" strike="noStrike">
                <a:solidFill>
                  <a:schemeClr val="dk1"/>
                </a:solidFill>
                <a:latin typeface="Playfair Display"/>
                <a:ea typeface="Playfair Display"/>
                <a:cs typeface="Playfair Display"/>
                <a:sym typeface="Playfair Display"/>
              </a:rPr>
              <a:t>01</a:t>
            </a:r>
            <a:endParaRPr/>
          </a:p>
        </p:txBody>
      </p:sp>
      <p:sp>
        <p:nvSpPr>
          <p:cNvPr id="187" name="Google Shape;187;p2"/>
          <p:cNvSpPr/>
          <p:nvPr/>
        </p:nvSpPr>
        <p:spPr>
          <a:xfrm>
            <a:off x="1580502" y="1130813"/>
            <a:ext cx="482283" cy="667928"/>
          </a:xfrm>
          <a:prstGeom prst="ellipse">
            <a:avLst/>
          </a:prstGeom>
          <a:gradFill>
            <a:gsLst>
              <a:gs pos="0">
                <a:schemeClr val="accent1"/>
              </a:gs>
              <a:gs pos="24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accent3"/>
              </a:solidFill>
              <a:latin typeface="Lustria"/>
              <a:ea typeface="Lustria"/>
              <a:cs typeface="Lustria"/>
              <a:sym typeface="Lustria"/>
            </a:endParaRPr>
          </a:p>
        </p:txBody>
      </p:sp>
      <p:sp>
        <p:nvSpPr>
          <p:cNvPr id="188" name="Google Shape;188;p2"/>
          <p:cNvSpPr/>
          <p:nvPr/>
        </p:nvSpPr>
        <p:spPr>
          <a:xfrm>
            <a:off x="3308870" y="1535586"/>
            <a:ext cx="482283" cy="667928"/>
          </a:xfrm>
          <a:prstGeom prst="ellipse">
            <a:avLst/>
          </a:prstGeom>
          <a:gradFill>
            <a:gsLst>
              <a:gs pos="0">
                <a:schemeClr val="accent1"/>
              </a:gs>
              <a:gs pos="22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89" name="Google Shape;189;p2"/>
          <p:cNvSpPr/>
          <p:nvPr/>
        </p:nvSpPr>
        <p:spPr>
          <a:xfrm>
            <a:off x="4768094" y="1156204"/>
            <a:ext cx="482283" cy="667928"/>
          </a:xfrm>
          <a:prstGeom prst="ellipse">
            <a:avLst/>
          </a:prstGeom>
          <a:gradFill>
            <a:gsLst>
              <a:gs pos="0">
                <a:schemeClr val="accent1"/>
              </a:gs>
              <a:gs pos="24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90" name="Google Shape;190;p2"/>
          <p:cNvSpPr/>
          <p:nvPr/>
        </p:nvSpPr>
        <p:spPr>
          <a:xfrm>
            <a:off x="1604288" y="2936048"/>
            <a:ext cx="482283" cy="667928"/>
          </a:xfrm>
          <a:prstGeom prst="ellipse">
            <a:avLst/>
          </a:prstGeom>
          <a:gradFill>
            <a:gsLst>
              <a:gs pos="0">
                <a:schemeClr val="accent1"/>
              </a:gs>
              <a:gs pos="25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91" name="Google Shape;191;p2"/>
          <p:cNvSpPr/>
          <p:nvPr/>
        </p:nvSpPr>
        <p:spPr>
          <a:xfrm>
            <a:off x="3255149" y="3364363"/>
            <a:ext cx="482283" cy="667928"/>
          </a:xfrm>
          <a:prstGeom prst="ellipse">
            <a:avLst/>
          </a:prstGeom>
          <a:gradFill>
            <a:gsLst>
              <a:gs pos="0">
                <a:schemeClr val="accent1"/>
              </a:gs>
              <a:gs pos="30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92" name="Google Shape;192;p2"/>
          <p:cNvSpPr/>
          <p:nvPr/>
        </p:nvSpPr>
        <p:spPr>
          <a:xfrm>
            <a:off x="4823313" y="2945088"/>
            <a:ext cx="482283" cy="667928"/>
          </a:xfrm>
          <a:prstGeom prst="ellipse">
            <a:avLst/>
          </a:prstGeom>
          <a:gradFill>
            <a:gsLst>
              <a:gs pos="0">
                <a:schemeClr val="accent1"/>
              </a:gs>
              <a:gs pos="24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193" name="Google Shape;193;p2"/>
          <p:cNvSpPr/>
          <p:nvPr/>
        </p:nvSpPr>
        <p:spPr>
          <a:xfrm>
            <a:off x="6053819" y="2160039"/>
            <a:ext cx="2298812" cy="2396689"/>
          </a:xfrm>
          <a:prstGeom prst="flowChartAlternateProcess">
            <a:avLst/>
          </a:prstGeom>
          <a:blipFill rotWithShape="1">
            <a:blip r:embed="rId3">
              <a:alphaModFix/>
            </a:blip>
            <a:tile algn="ctr" flip="none" tx="0" sx="64000" ty="-12700" sy="73000"/>
          </a:blip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4" name="Google Shape;194;p2"/>
          <p:cNvSpPr/>
          <p:nvPr/>
        </p:nvSpPr>
        <p:spPr>
          <a:xfrm>
            <a:off x="5996137" y="1975517"/>
            <a:ext cx="2427863" cy="2686082"/>
          </a:xfrm>
          <a:prstGeom prst="snip1Rect">
            <a:avLst>
              <a:gd fmla="val 16667" name="adj"/>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5" name="Google Shape;195;p2"/>
          <p:cNvSpPr/>
          <p:nvPr/>
        </p:nvSpPr>
        <p:spPr>
          <a:xfrm>
            <a:off x="6911163" y="532925"/>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grpSp>
        <p:nvGrpSpPr>
          <p:cNvPr id="196" name="Google Shape;196;p2"/>
          <p:cNvGrpSpPr/>
          <p:nvPr/>
        </p:nvGrpSpPr>
        <p:grpSpPr>
          <a:xfrm>
            <a:off x="281" y="1062"/>
            <a:ext cx="629784" cy="5143500"/>
            <a:chOff x="281" y="1062"/>
            <a:chExt cx="629784" cy="5143500"/>
          </a:xfrm>
        </p:grpSpPr>
        <p:sp>
          <p:nvSpPr>
            <p:cNvPr id="197" name="Google Shape;197;p2"/>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8" name="Google Shape;198;p2"/>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99" name="Google Shape;199;p2"/>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0" name="Google Shape;200;p2"/>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1" name="Google Shape;201;p2"/>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2" name="Google Shape;202;p2"/>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grpSp>
      <p:grpSp>
        <p:nvGrpSpPr>
          <p:cNvPr id="203" name="Google Shape;203;p2"/>
          <p:cNvGrpSpPr/>
          <p:nvPr/>
        </p:nvGrpSpPr>
        <p:grpSpPr>
          <a:xfrm>
            <a:off x="8421976" y="0"/>
            <a:ext cx="716036" cy="5143500"/>
            <a:chOff x="8421976" y="0"/>
            <a:chExt cx="716036" cy="5143500"/>
          </a:xfrm>
        </p:grpSpPr>
        <p:sp>
          <p:nvSpPr>
            <p:cNvPr id="204" name="Google Shape;204;p2"/>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05" name="Google Shape;205;p2"/>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06" name="Google Shape;206;p2"/>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ustria"/>
                <a:ea typeface="Lustria"/>
                <a:cs typeface="Lustria"/>
                <a:sym typeface="Lustria"/>
              </a:endParaRPr>
            </a:p>
          </p:txBody>
        </p:sp>
        <p:sp>
          <p:nvSpPr>
            <p:cNvPr id="207" name="Google Shape;207;p2"/>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ustria"/>
                <a:ea typeface="Lustria"/>
                <a:cs typeface="Lustria"/>
                <a:sym typeface="Lustria"/>
              </a:endParaRPr>
            </a:p>
          </p:txBody>
        </p:sp>
        <p:sp>
          <p:nvSpPr>
            <p:cNvPr id="208" name="Google Shape;208;p2"/>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ustria"/>
                <a:ea typeface="Lustria"/>
                <a:cs typeface="Lustria"/>
                <a:sym typeface="Lustria"/>
              </a:endParaRPr>
            </a:p>
          </p:txBody>
        </p:sp>
        <p:sp>
          <p:nvSpPr>
            <p:cNvPr id="209" name="Google Shape;209;p2"/>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ustria"/>
                <a:ea typeface="Lustria"/>
                <a:cs typeface="Lustria"/>
                <a:sym typeface="Lustria"/>
              </a:endParaRPr>
            </a:p>
          </p:txBody>
        </p:sp>
        <p:sp>
          <p:nvSpPr>
            <p:cNvPr id="210" name="Google Shape;210;p2"/>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Lustria"/>
                <a:ea typeface="Lustria"/>
                <a:cs typeface="Lustria"/>
                <a:sym typeface="Lustria"/>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20"/>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Apa saja top 3 movie yang paling banyak dinilai (rated) ?</a:t>
            </a:r>
            <a:br>
              <a:rPr b="0" lang="en-ID" sz="1800">
                <a:solidFill>
                  <a:schemeClr val="dk1"/>
                </a:solidFill>
                <a:latin typeface="Courier New"/>
                <a:ea typeface="Courier New"/>
                <a:cs typeface="Courier New"/>
                <a:sym typeface="Courier New"/>
              </a:rPr>
            </a:br>
            <a:endParaRPr sz="1800">
              <a:solidFill>
                <a:schemeClr val="dk1"/>
              </a:solidFill>
              <a:latin typeface="Lustria"/>
              <a:ea typeface="Lustria"/>
              <a:cs typeface="Lustria"/>
              <a:sym typeface="Lustria"/>
            </a:endParaRPr>
          </a:p>
        </p:txBody>
      </p:sp>
      <p:pic>
        <p:nvPicPr>
          <p:cNvPr id="686" name="Google Shape;686;p20"/>
          <p:cNvPicPr preferRelativeResize="0"/>
          <p:nvPr/>
        </p:nvPicPr>
        <p:blipFill rotWithShape="1">
          <a:blip r:embed="rId3">
            <a:alphaModFix/>
          </a:blip>
          <a:srcRect b="32650" l="19303" r="46976" t="52469"/>
          <a:stretch/>
        </p:blipFill>
        <p:spPr>
          <a:xfrm>
            <a:off x="720000" y="1290627"/>
            <a:ext cx="3171516" cy="1399409"/>
          </a:xfrm>
          <a:prstGeom prst="rect">
            <a:avLst/>
          </a:prstGeom>
          <a:noFill/>
          <a:ln cap="flat" cmpd="sng" w="28575">
            <a:solidFill>
              <a:srgbClr val="00B0F0"/>
            </a:solidFill>
            <a:prstDash val="solid"/>
            <a:round/>
            <a:headEnd len="sm" w="sm" type="none"/>
            <a:tailEnd len="sm" w="sm" type="none"/>
          </a:ln>
        </p:spPr>
      </p:pic>
      <p:sp>
        <p:nvSpPr>
          <p:cNvPr id="687" name="Google Shape;687;p20"/>
          <p:cNvSpPr txBox="1"/>
          <p:nvPr/>
        </p:nvSpPr>
        <p:spPr>
          <a:xfrm>
            <a:off x="4572000" y="1290629"/>
            <a:ext cx="2817628" cy="11926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050">
                <a:solidFill>
                  <a:srgbClr val="002060"/>
                </a:solidFill>
                <a:latin typeface="Lustria"/>
                <a:ea typeface="Lustria"/>
                <a:cs typeface="Lustria"/>
                <a:sym typeface="Lustria"/>
              </a:rPr>
              <a:t>Observation:</a:t>
            </a:r>
            <a:endParaRPr/>
          </a:p>
          <a:p>
            <a:pPr indent="0" lvl="0" marL="0" marR="0" rtl="0" algn="l">
              <a:spcBef>
                <a:spcPts val="0"/>
              </a:spcBef>
              <a:spcAft>
                <a:spcPts val="0"/>
              </a:spcAft>
              <a:buNone/>
            </a:pPr>
            <a:br>
              <a:rPr b="1" lang="en-ID" sz="1050">
                <a:solidFill>
                  <a:srgbClr val="002060"/>
                </a:solidFill>
                <a:latin typeface="Lustria"/>
                <a:ea typeface="Lustria"/>
                <a:cs typeface="Lustria"/>
                <a:sym typeface="Lustria"/>
              </a:rPr>
            </a:br>
            <a:r>
              <a:rPr b="1" lang="en-ID" sz="1050">
                <a:solidFill>
                  <a:srgbClr val="002060"/>
                </a:solidFill>
                <a:latin typeface="Lustria"/>
                <a:ea typeface="Lustria"/>
                <a:cs typeface="Lustria"/>
                <a:sym typeface="Lustria"/>
              </a:rPr>
              <a:t>3 Movie yang paling banyak dinilai (rated) semuanya sama-sama dirilis pada tahun 1994 dan memiliki unsur Comedy, Drama,atau Thriller pada genre</a:t>
            </a:r>
            <a:endParaRPr/>
          </a:p>
          <a:p>
            <a:pPr indent="0" lvl="0" marL="0" marR="0" rtl="0" algn="l">
              <a:spcBef>
                <a:spcPts val="0"/>
              </a:spcBef>
              <a:spcAft>
                <a:spcPts val="0"/>
              </a:spcAft>
              <a:buNone/>
            </a:pPr>
            <a:r>
              <a:t/>
            </a:r>
            <a:endParaRPr sz="900">
              <a:solidFill>
                <a:schemeClr val="dk1"/>
              </a:solidFill>
              <a:latin typeface="Lustria"/>
              <a:ea typeface="Lustria"/>
              <a:cs typeface="Lustria"/>
              <a:sym typeface="Lustria"/>
            </a:endParaRPr>
          </a:p>
        </p:txBody>
      </p:sp>
      <p:sp>
        <p:nvSpPr>
          <p:cNvPr id="688" name="Google Shape;688;p20"/>
          <p:cNvSpPr/>
          <p:nvPr/>
        </p:nvSpPr>
        <p:spPr>
          <a:xfrm>
            <a:off x="7323540" y="428587"/>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89" name="Google Shape;689;p20"/>
          <p:cNvSpPr/>
          <p:nvPr/>
        </p:nvSpPr>
        <p:spPr>
          <a:xfrm>
            <a:off x="7582004" y="686008"/>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690" name="Google Shape;690;p20"/>
          <p:cNvGrpSpPr/>
          <p:nvPr/>
        </p:nvGrpSpPr>
        <p:grpSpPr>
          <a:xfrm>
            <a:off x="281" y="1062"/>
            <a:ext cx="629784" cy="5143500"/>
            <a:chOff x="281" y="1062"/>
            <a:chExt cx="629784" cy="5143500"/>
          </a:xfrm>
        </p:grpSpPr>
        <p:sp>
          <p:nvSpPr>
            <p:cNvPr id="691" name="Google Shape;691;p20"/>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92" name="Google Shape;692;p20"/>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93" name="Google Shape;693;p20"/>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94" name="Google Shape;694;p20"/>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95" name="Google Shape;695;p20"/>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696" name="Google Shape;696;p20"/>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697" name="Google Shape;697;p20"/>
          <p:cNvGrpSpPr/>
          <p:nvPr/>
        </p:nvGrpSpPr>
        <p:grpSpPr>
          <a:xfrm>
            <a:off x="8421976" y="0"/>
            <a:ext cx="716036" cy="5143500"/>
            <a:chOff x="8421976" y="0"/>
            <a:chExt cx="716036" cy="5143500"/>
          </a:xfrm>
        </p:grpSpPr>
        <p:sp>
          <p:nvSpPr>
            <p:cNvPr id="698" name="Google Shape;698;p20"/>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699" name="Google Shape;699;p20"/>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00" name="Google Shape;700;p20"/>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01" name="Google Shape;701;p20"/>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02" name="Google Shape;702;p20"/>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03" name="Google Shape;703;p20"/>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04" name="Google Shape;704;p20"/>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21"/>
          <p:cNvSpPr txBox="1"/>
          <p:nvPr>
            <p:ph type="title"/>
          </p:nvPr>
        </p:nvSpPr>
        <p:spPr>
          <a:xfrm>
            <a:off x="720000" y="278842"/>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Bagaimana distribusi jumlah rating oleh pengguna?</a:t>
            </a:r>
            <a:br>
              <a:rPr b="0" lang="en-ID" sz="1100">
                <a:solidFill>
                  <a:srgbClr val="000000"/>
                </a:solidFill>
                <a:latin typeface="Courier New"/>
                <a:ea typeface="Courier New"/>
                <a:cs typeface="Courier New"/>
                <a:sym typeface="Courier New"/>
              </a:rPr>
            </a:br>
            <a:br>
              <a:rPr b="0" lang="en-ID" sz="1800">
                <a:solidFill>
                  <a:schemeClr val="dk1"/>
                </a:solidFill>
                <a:latin typeface="Lustria"/>
                <a:ea typeface="Lustria"/>
                <a:cs typeface="Lustria"/>
                <a:sym typeface="Lustria"/>
              </a:rPr>
            </a:br>
            <a:br>
              <a:rPr b="0" lang="en-ID">
                <a:solidFill>
                  <a:srgbClr val="000000"/>
                </a:solidFill>
                <a:latin typeface="Lustria"/>
                <a:ea typeface="Lustria"/>
                <a:cs typeface="Lustria"/>
                <a:sym typeface="Lustria"/>
              </a:rPr>
            </a:br>
            <a:endParaRPr>
              <a:latin typeface="Lustria"/>
              <a:ea typeface="Lustria"/>
              <a:cs typeface="Lustria"/>
              <a:sym typeface="Lustria"/>
            </a:endParaRPr>
          </a:p>
        </p:txBody>
      </p:sp>
      <p:sp>
        <p:nvSpPr>
          <p:cNvPr id="710" name="Google Shape;710;p21"/>
          <p:cNvSpPr txBox="1"/>
          <p:nvPr/>
        </p:nvSpPr>
        <p:spPr>
          <a:xfrm>
            <a:off x="1705251" y="4010676"/>
            <a:ext cx="5290290"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050">
                <a:solidFill>
                  <a:srgbClr val="002060"/>
                </a:solidFill>
                <a:latin typeface="Lustria"/>
                <a:ea typeface="Lustria"/>
                <a:cs typeface="Lustria"/>
                <a:sym typeface="Lustria"/>
              </a:rPr>
              <a:t>Observation:</a:t>
            </a:r>
            <a:endParaRPr/>
          </a:p>
          <a:p>
            <a:pPr indent="0" lvl="0" marL="0" marR="0" rtl="0" algn="l">
              <a:spcBef>
                <a:spcPts val="0"/>
              </a:spcBef>
              <a:spcAft>
                <a:spcPts val="0"/>
              </a:spcAft>
              <a:buNone/>
            </a:pPr>
            <a:r>
              <a:t/>
            </a:r>
            <a:endParaRPr b="1" sz="1050">
              <a:solidFill>
                <a:srgbClr val="002060"/>
              </a:solidFill>
              <a:latin typeface="Lustria"/>
              <a:ea typeface="Lustria"/>
              <a:cs typeface="Lustria"/>
              <a:sym typeface="Lustria"/>
            </a:endParaRPr>
          </a:p>
          <a:p>
            <a:pPr indent="0" lvl="0" marL="0" marR="0" rtl="0" algn="l">
              <a:spcBef>
                <a:spcPts val="0"/>
              </a:spcBef>
              <a:spcAft>
                <a:spcPts val="0"/>
              </a:spcAft>
              <a:buNone/>
            </a:pPr>
            <a:r>
              <a:rPr b="1" lang="en-ID" sz="1050">
                <a:solidFill>
                  <a:srgbClr val="002060"/>
                </a:solidFill>
                <a:latin typeface="Lustria"/>
                <a:ea typeface="Lustria"/>
                <a:cs typeface="Lustria"/>
                <a:sym typeface="Lustria"/>
              </a:rPr>
              <a:t>Lebih dari 600 pengguna memberikan sebanyak kurang lebih 500 rating. Sedangkan kurang dari 50 pengguna memberikan sebanyak 1000 rating atau lebih . </a:t>
            </a:r>
            <a:endParaRPr sz="900">
              <a:solidFill>
                <a:schemeClr val="dk1"/>
              </a:solidFill>
              <a:latin typeface="Lustria"/>
              <a:ea typeface="Lustria"/>
              <a:cs typeface="Lustria"/>
              <a:sym typeface="Lustria"/>
            </a:endParaRPr>
          </a:p>
        </p:txBody>
      </p:sp>
      <p:pic>
        <p:nvPicPr>
          <p:cNvPr id="711" name="Google Shape;711;p21"/>
          <p:cNvPicPr preferRelativeResize="0"/>
          <p:nvPr/>
        </p:nvPicPr>
        <p:blipFill rotWithShape="1">
          <a:blip r:embed="rId3">
            <a:alphaModFix/>
          </a:blip>
          <a:srcRect b="0" l="0" r="0" t="0"/>
          <a:stretch/>
        </p:blipFill>
        <p:spPr>
          <a:xfrm>
            <a:off x="650406" y="1190592"/>
            <a:ext cx="3815746" cy="2557131"/>
          </a:xfrm>
          <a:prstGeom prst="rect">
            <a:avLst/>
          </a:prstGeom>
          <a:noFill/>
          <a:ln>
            <a:noFill/>
          </a:ln>
        </p:spPr>
      </p:pic>
      <p:pic>
        <p:nvPicPr>
          <p:cNvPr id="712" name="Google Shape;712;p21"/>
          <p:cNvPicPr preferRelativeResize="0"/>
          <p:nvPr/>
        </p:nvPicPr>
        <p:blipFill rotWithShape="1">
          <a:blip r:embed="rId4">
            <a:alphaModFix/>
          </a:blip>
          <a:srcRect b="0" l="0" r="0" t="0"/>
          <a:stretch/>
        </p:blipFill>
        <p:spPr>
          <a:xfrm>
            <a:off x="4759614" y="1199840"/>
            <a:ext cx="3720030" cy="2557131"/>
          </a:xfrm>
          <a:prstGeom prst="rect">
            <a:avLst/>
          </a:prstGeom>
          <a:noFill/>
          <a:ln>
            <a:noFill/>
          </a:ln>
        </p:spPr>
      </p:pic>
      <p:sp>
        <p:nvSpPr>
          <p:cNvPr id="713" name="Google Shape;713;p21"/>
          <p:cNvSpPr/>
          <p:nvPr/>
        </p:nvSpPr>
        <p:spPr>
          <a:xfrm>
            <a:off x="4491263" y="2281519"/>
            <a:ext cx="243240" cy="295067"/>
          </a:xfrm>
          <a:prstGeom prst="rightArrow">
            <a:avLst>
              <a:gd fmla="val 50000" name="adj1"/>
              <a:gd fmla="val 66216" name="adj2"/>
            </a:avLst>
          </a:prstGeom>
          <a:solidFill>
            <a:schemeClr val="l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14" name="Google Shape;714;p21"/>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15" name="Google Shape;715;p21"/>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716" name="Google Shape;716;p21"/>
          <p:cNvGrpSpPr/>
          <p:nvPr/>
        </p:nvGrpSpPr>
        <p:grpSpPr>
          <a:xfrm>
            <a:off x="8421976" y="0"/>
            <a:ext cx="716036" cy="5143500"/>
            <a:chOff x="8421976" y="0"/>
            <a:chExt cx="716036" cy="5143500"/>
          </a:xfrm>
        </p:grpSpPr>
        <p:sp>
          <p:nvSpPr>
            <p:cNvPr id="717" name="Google Shape;717;p21"/>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18" name="Google Shape;718;p21"/>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19" name="Google Shape;719;p21"/>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20" name="Google Shape;720;p21"/>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21" name="Google Shape;721;p21"/>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22" name="Google Shape;722;p21"/>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23" name="Google Shape;723;p21"/>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724" name="Google Shape;724;p21"/>
          <p:cNvGrpSpPr/>
          <p:nvPr/>
        </p:nvGrpSpPr>
        <p:grpSpPr>
          <a:xfrm>
            <a:off x="281" y="1062"/>
            <a:ext cx="629784" cy="5143500"/>
            <a:chOff x="281" y="1062"/>
            <a:chExt cx="629784" cy="5143500"/>
          </a:xfrm>
        </p:grpSpPr>
        <p:sp>
          <p:nvSpPr>
            <p:cNvPr id="725" name="Google Shape;725;p21"/>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26" name="Google Shape;726;p21"/>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27" name="Google Shape;727;p21"/>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28" name="Google Shape;728;p21"/>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29" name="Google Shape;729;p21"/>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30" name="Google Shape;730;p21"/>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22"/>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Bagaimana distribusi jumlah rating per movie?</a:t>
            </a:r>
            <a:br>
              <a:rPr b="0" lang="en-ID" sz="1800">
                <a:solidFill>
                  <a:schemeClr val="dk1"/>
                </a:solidFill>
                <a:latin typeface="Lustria"/>
                <a:ea typeface="Lustria"/>
                <a:cs typeface="Lustria"/>
                <a:sym typeface="Lustria"/>
              </a:rPr>
            </a:br>
            <a:br>
              <a:rPr b="0" lang="en-ID">
                <a:solidFill>
                  <a:srgbClr val="000000"/>
                </a:solidFill>
                <a:latin typeface="Lustria"/>
                <a:ea typeface="Lustria"/>
                <a:cs typeface="Lustria"/>
                <a:sym typeface="Lustria"/>
              </a:rPr>
            </a:br>
            <a:endParaRPr>
              <a:latin typeface="Lustria"/>
              <a:ea typeface="Lustria"/>
              <a:cs typeface="Lustria"/>
              <a:sym typeface="Lustria"/>
            </a:endParaRPr>
          </a:p>
        </p:txBody>
      </p:sp>
      <p:sp>
        <p:nvSpPr>
          <p:cNvPr id="736" name="Google Shape;736;p22"/>
          <p:cNvSpPr txBox="1"/>
          <p:nvPr/>
        </p:nvSpPr>
        <p:spPr>
          <a:xfrm>
            <a:off x="1705251" y="4010676"/>
            <a:ext cx="5290290" cy="9002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050">
                <a:solidFill>
                  <a:srgbClr val="002060"/>
                </a:solidFill>
                <a:latin typeface="Lustria"/>
                <a:ea typeface="Lustria"/>
                <a:cs typeface="Lustria"/>
                <a:sym typeface="Lustria"/>
              </a:rPr>
              <a:t>Observation:</a:t>
            </a:r>
            <a:endParaRPr/>
          </a:p>
          <a:p>
            <a:pPr indent="0" lvl="0" marL="0" marR="0" rtl="0" algn="l">
              <a:spcBef>
                <a:spcPts val="0"/>
              </a:spcBef>
              <a:spcAft>
                <a:spcPts val="0"/>
              </a:spcAft>
              <a:buNone/>
            </a:pPr>
            <a:r>
              <a:t/>
            </a:r>
            <a:endParaRPr sz="1050">
              <a:solidFill>
                <a:srgbClr val="000000"/>
              </a:solidFill>
              <a:latin typeface="Courier New"/>
              <a:ea typeface="Courier New"/>
              <a:cs typeface="Courier New"/>
              <a:sym typeface="Courier New"/>
            </a:endParaRPr>
          </a:p>
          <a:p>
            <a:pPr indent="0" lvl="0" marL="0" marR="0" rtl="0" algn="l">
              <a:spcBef>
                <a:spcPts val="0"/>
              </a:spcBef>
              <a:spcAft>
                <a:spcPts val="0"/>
              </a:spcAft>
              <a:buNone/>
            </a:pPr>
            <a:r>
              <a:rPr b="1" lang="en-ID" sz="1050">
                <a:solidFill>
                  <a:srgbClr val="002060"/>
                </a:solidFill>
                <a:latin typeface="Lustria"/>
                <a:ea typeface="Lustria"/>
                <a:cs typeface="Lustria"/>
                <a:sym typeface="Lustria"/>
              </a:rPr>
              <a:t>terdapat sekitar lebih 8000 movie yang telah menerima sekitar kurang dari 40 rating. Ini menarik karena movie dengan rating terbanyak ternyata mendapatkan rating tidak lebih dari 100</a:t>
            </a:r>
            <a:endParaRPr/>
          </a:p>
        </p:txBody>
      </p:sp>
      <p:sp>
        <p:nvSpPr>
          <p:cNvPr id="737" name="Google Shape;737;p22"/>
          <p:cNvSpPr/>
          <p:nvPr/>
        </p:nvSpPr>
        <p:spPr>
          <a:xfrm>
            <a:off x="4626865" y="2517117"/>
            <a:ext cx="287079" cy="410204"/>
          </a:xfrm>
          <a:prstGeom prst="rightArrow">
            <a:avLst>
              <a:gd fmla="val 50000" name="adj1"/>
              <a:gd fmla="val 66216" name="adj2"/>
            </a:avLst>
          </a:prstGeom>
          <a:solidFill>
            <a:schemeClr val="l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pic>
        <p:nvPicPr>
          <p:cNvPr id="738" name="Google Shape;738;p22"/>
          <p:cNvPicPr preferRelativeResize="0"/>
          <p:nvPr/>
        </p:nvPicPr>
        <p:blipFill rotWithShape="1">
          <a:blip r:embed="rId3">
            <a:alphaModFix/>
          </a:blip>
          <a:srcRect b="0" l="0" r="0" t="0"/>
          <a:stretch/>
        </p:blipFill>
        <p:spPr>
          <a:xfrm>
            <a:off x="710522" y="1199840"/>
            <a:ext cx="3861478" cy="2557132"/>
          </a:xfrm>
          <a:prstGeom prst="rect">
            <a:avLst/>
          </a:prstGeom>
          <a:noFill/>
          <a:ln>
            <a:noFill/>
          </a:ln>
        </p:spPr>
      </p:pic>
      <p:pic>
        <p:nvPicPr>
          <p:cNvPr id="739" name="Google Shape;739;p22"/>
          <p:cNvPicPr preferRelativeResize="0"/>
          <p:nvPr/>
        </p:nvPicPr>
        <p:blipFill rotWithShape="1">
          <a:blip r:embed="rId4">
            <a:alphaModFix/>
          </a:blip>
          <a:srcRect b="0" l="0" r="0" t="0"/>
          <a:stretch/>
        </p:blipFill>
        <p:spPr>
          <a:xfrm>
            <a:off x="4948514" y="1199840"/>
            <a:ext cx="3484963" cy="2557132"/>
          </a:xfrm>
          <a:prstGeom prst="rect">
            <a:avLst/>
          </a:prstGeom>
          <a:noFill/>
          <a:ln>
            <a:noFill/>
          </a:ln>
        </p:spPr>
      </p:pic>
      <p:sp>
        <p:nvSpPr>
          <p:cNvPr id="740" name="Google Shape;740;p22"/>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41" name="Google Shape;741;p22"/>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742" name="Google Shape;742;p22"/>
          <p:cNvGrpSpPr/>
          <p:nvPr/>
        </p:nvGrpSpPr>
        <p:grpSpPr>
          <a:xfrm>
            <a:off x="281" y="1062"/>
            <a:ext cx="629784" cy="5143500"/>
            <a:chOff x="281" y="1062"/>
            <a:chExt cx="629784" cy="5143500"/>
          </a:xfrm>
        </p:grpSpPr>
        <p:sp>
          <p:nvSpPr>
            <p:cNvPr id="743" name="Google Shape;743;p22"/>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44" name="Google Shape;744;p22"/>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45" name="Google Shape;745;p22"/>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46" name="Google Shape;746;p22"/>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47" name="Google Shape;747;p22"/>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48" name="Google Shape;748;p22"/>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749" name="Google Shape;749;p22"/>
          <p:cNvGrpSpPr/>
          <p:nvPr/>
        </p:nvGrpSpPr>
        <p:grpSpPr>
          <a:xfrm>
            <a:off x="8421976" y="0"/>
            <a:ext cx="716036" cy="5143500"/>
            <a:chOff x="8421976" y="0"/>
            <a:chExt cx="716036" cy="5143500"/>
          </a:xfrm>
        </p:grpSpPr>
        <p:sp>
          <p:nvSpPr>
            <p:cNvPr id="750" name="Google Shape;750;p22"/>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51" name="Google Shape;751;p22"/>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52" name="Google Shape;752;p22"/>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53" name="Google Shape;753;p22"/>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54" name="Google Shape;754;p22"/>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55" name="Google Shape;755;p22"/>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56" name="Google Shape;756;p22"/>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23"/>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Bagaimana </a:t>
            </a:r>
            <a:r>
              <a:rPr lang="en-ID" sz="1800">
                <a:solidFill>
                  <a:schemeClr val="dk1"/>
                </a:solidFill>
              </a:rPr>
              <a:t>persentase mov</a:t>
            </a:r>
            <a:r>
              <a:rPr b="0" lang="en-ID" sz="1800">
                <a:solidFill>
                  <a:schemeClr val="dk1"/>
                </a:solidFill>
                <a:latin typeface="Lustria"/>
                <a:ea typeface="Lustria"/>
                <a:cs typeface="Lustria"/>
                <a:sym typeface="Lustria"/>
              </a:rPr>
              <a:t>ie yang mendapat rating</a:t>
            </a:r>
            <a:r>
              <a:rPr lang="en-ID" sz="1800">
                <a:solidFill>
                  <a:schemeClr val="dk1"/>
                </a:solidFill>
              </a:rPr>
              <a:t> dibawah </a:t>
            </a:r>
            <a:r>
              <a:rPr b="0" lang="en-ID" sz="1800">
                <a:solidFill>
                  <a:schemeClr val="dk1"/>
                </a:solidFill>
                <a:latin typeface="Lustria"/>
                <a:ea typeface="Lustria"/>
                <a:cs typeface="Lustria"/>
                <a:sym typeface="Lustria"/>
              </a:rPr>
              <a:t>3 ?</a:t>
            </a:r>
            <a:br>
              <a:rPr b="0" lang="en-ID" sz="1800">
                <a:solidFill>
                  <a:schemeClr val="dk1"/>
                </a:solidFill>
                <a:latin typeface="Lustria"/>
                <a:ea typeface="Lustria"/>
                <a:cs typeface="Lustria"/>
                <a:sym typeface="Lustria"/>
              </a:rPr>
            </a:br>
            <a:br>
              <a:rPr b="0" lang="en-ID">
                <a:solidFill>
                  <a:srgbClr val="000000"/>
                </a:solidFill>
                <a:latin typeface="Lustria"/>
                <a:ea typeface="Lustria"/>
                <a:cs typeface="Lustria"/>
                <a:sym typeface="Lustria"/>
              </a:rPr>
            </a:br>
            <a:endParaRPr>
              <a:latin typeface="Lustria"/>
              <a:ea typeface="Lustria"/>
              <a:cs typeface="Lustria"/>
              <a:sym typeface="Lustria"/>
            </a:endParaRPr>
          </a:p>
        </p:txBody>
      </p:sp>
      <p:sp>
        <p:nvSpPr>
          <p:cNvPr id="762" name="Google Shape;762;p23"/>
          <p:cNvSpPr txBox="1"/>
          <p:nvPr/>
        </p:nvSpPr>
        <p:spPr>
          <a:xfrm>
            <a:off x="4667693" y="1348338"/>
            <a:ext cx="288801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050">
                <a:solidFill>
                  <a:srgbClr val="002060"/>
                </a:solidFill>
                <a:latin typeface="Lustria"/>
                <a:ea typeface="Lustria"/>
                <a:cs typeface="Lustria"/>
                <a:sym typeface="Lustria"/>
              </a:rPr>
              <a:t>Observation:</a:t>
            </a:r>
            <a:endParaRPr/>
          </a:p>
          <a:p>
            <a:pPr indent="0" lvl="0" marL="0" marR="0" rtl="0" algn="l">
              <a:spcBef>
                <a:spcPts val="0"/>
              </a:spcBef>
              <a:spcAft>
                <a:spcPts val="0"/>
              </a:spcAft>
              <a:buNone/>
            </a:pPr>
            <a:r>
              <a:t/>
            </a:r>
            <a:endParaRPr b="1" sz="1050">
              <a:solidFill>
                <a:srgbClr val="002060"/>
              </a:solidFill>
              <a:latin typeface="Lustria"/>
              <a:ea typeface="Lustria"/>
              <a:cs typeface="Lustria"/>
              <a:sym typeface="Lustria"/>
            </a:endParaRPr>
          </a:p>
          <a:p>
            <a:pPr indent="0" lvl="0" marL="0" marR="0" rtl="0" algn="l">
              <a:spcBef>
                <a:spcPts val="0"/>
              </a:spcBef>
              <a:spcAft>
                <a:spcPts val="0"/>
              </a:spcAft>
              <a:buNone/>
            </a:pPr>
            <a:r>
              <a:rPr b="1" lang="en-ID" sz="1050">
                <a:solidFill>
                  <a:srgbClr val="002060"/>
                </a:solidFill>
                <a:latin typeface="Lustria"/>
                <a:ea typeface="Lustria"/>
                <a:cs typeface="Lustria"/>
                <a:sym typeface="Lustria"/>
              </a:rPr>
              <a:t>Jarang sekali movie mendapat rating dibawah 3.0. Rata-rata movie mendapat rating &gt;= 3.0 </a:t>
            </a:r>
            <a:endParaRPr/>
          </a:p>
        </p:txBody>
      </p:sp>
      <p:pic>
        <p:nvPicPr>
          <p:cNvPr id="763" name="Google Shape;763;p23"/>
          <p:cNvPicPr preferRelativeResize="0"/>
          <p:nvPr/>
        </p:nvPicPr>
        <p:blipFill rotWithShape="1">
          <a:blip r:embed="rId3">
            <a:alphaModFix/>
          </a:blip>
          <a:srcRect b="0" l="0" r="0" t="0"/>
          <a:stretch/>
        </p:blipFill>
        <p:spPr>
          <a:xfrm>
            <a:off x="817420" y="1097007"/>
            <a:ext cx="3643940" cy="3250423"/>
          </a:xfrm>
          <a:prstGeom prst="rect">
            <a:avLst/>
          </a:prstGeom>
          <a:noFill/>
          <a:ln>
            <a:noFill/>
          </a:ln>
        </p:spPr>
      </p:pic>
      <p:sp>
        <p:nvSpPr>
          <p:cNvPr id="764" name="Google Shape;764;p23"/>
          <p:cNvSpPr/>
          <p:nvPr/>
        </p:nvSpPr>
        <p:spPr>
          <a:xfrm>
            <a:off x="7679490" y="300112"/>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65" name="Google Shape;765;p23"/>
          <p:cNvSpPr/>
          <p:nvPr/>
        </p:nvSpPr>
        <p:spPr>
          <a:xfrm>
            <a:off x="7582004" y="686008"/>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766" name="Google Shape;766;p23"/>
          <p:cNvGrpSpPr/>
          <p:nvPr/>
        </p:nvGrpSpPr>
        <p:grpSpPr>
          <a:xfrm>
            <a:off x="8421976" y="0"/>
            <a:ext cx="716036" cy="5143500"/>
            <a:chOff x="8421976" y="0"/>
            <a:chExt cx="716036" cy="5143500"/>
          </a:xfrm>
        </p:grpSpPr>
        <p:sp>
          <p:nvSpPr>
            <p:cNvPr id="767" name="Google Shape;767;p23"/>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68" name="Google Shape;768;p23"/>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69" name="Google Shape;769;p23"/>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70" name="Google Shape;770;p23"/>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71" name="Google Shape;771;p23"/>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72" name="Google Shape;772;p23"/>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773" name="Google Shape;773;p23"/>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774" name="Google Shape;774;p23"/>
          <p:cNvGrpSpPr/>
          <p:nvPr/>
        </p:nvGrpSpPr>
        <p:grpSpPr>
          <a:xfrm>
            <a:off x="281" y="1062"/>
            <a:ext cx="629784" cy="5143500"/>
            <a:chOff x="281" y="1062"/>
            <a:chExt cx="629784" cy="5143500"/>
          </a:xfrm>
        </p:grpSpPr>
        <p:sp>
          <p:nvSpPr>
            <p:cNvPr id="775" name="Google Shape;775;p23"/>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76" name="Google Shape;776;p23"/>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77" name="Google Shape;777;p23"/>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78" name="Google Shape;778;p23"/>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79" name="Google Shape;779;p23"/>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80" name="Google Shape;780;p23"/>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24"/>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Berapa jumlah user yang hanya memberikan rating kurang dari 50 kali?</a:t>
            </a:r>
            <a:br>
              <a:rPr b="0" lang="en-ID" sz="1800">
                <a:solidFill>
                  <a:schemeClr val="dk1"/>
                </a:solidFill>
                <a:latin typeface="Lustria"/>
                <a:ea typeface="Lustria"/>
                <a:cs typeface="Lustria"/>
                <a:sym typeface="Lustria"/>
              </a:rPr>
            </a:br>
            <a:br>
              <a:rPr b="0" lang="en-ID" sz="1800">
                <a:solidFill>
                  <a:schemeClr val="dk1"/>
                </a:solidFill>
                <a:latin typeface="Lustria"/>
                <a:ea typeface="Lustria"/>
                <a:cs typeface="Lustria"/>
                <a:sym typeface="Lustria"/>
              </a:rPr>
            </a:br>
            <a:endParaRPr sz="1800">
              <a:solidFill>
                <a:schemeClr val="dk1"/>
              </a:solidFill>
              <a:latin typeface="Lustria"/>
              <a:ea typeface="Lustria"/>
              <a:cs typeface="Lustria"/>
              <a:sym typeface="Lustria"/>
            </a:endParaRPr>
          </a:p>
        </p:txBody>
      </p:sp>
      <p:sp>
        <p:nvSpPr>
          <p:cNvPr id="786" name="Google Shape;786;p24"/>
          <p:cNvSpPr txBox="1"/>
          <p:nvPr/>
        </p:nvSpPr>
        <p:spPr>
          <a:xfrm>
            <a:off x="2817627" y="1034683"/>
            <a:ext cx="4093536" cy="577081"/>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002060"/>
              </a:buClr>
              <a:buSzPts val="1050"/>
              <a:buFont typeface="Arial"/>
              <a:buChar char="•"/>
            </a:pPr>
            <a:r>
              <a:rPr b="1" lang="en-ID" sz="1050">
                <a:solidFill>
                  <a:srgbClr val="002060"/>
                </a:solidFill>
                <a:latin typeface="Lustria"/>
                <a:ea typeface="Lustria"/>
                <a:cs typeface="Lustria"/>
                <a:sym typeface="Lustria"/>
              </a:rPr>
              <a:t>Terdapat 242 user yang memiliki rating_count kurang dari 50. Jika dilihat dari jumlah unique user yang berjumlah 668, maka sekitar 36% user memiliki rating_count kurang dari 50 </a:t>
            </a:r>
            <a:endParaRPr b="1" sz="1050">
              <a:solidFill>
                <a:srgbClr val="002060"/>
              </a:solidFill>
              <a:latin typeface="Lustria"/>
              <a:ea typeface="Lustria"/>
              <a:cs typeface="Lustria"/>
              <a:sym typeface="Lustria"/>
            </a:endParaRPr>
          </a:p>
        </p:txBody>
      </p:sp>
      <p:pic>
        <p:nvPicPr>
          <p:cNvPr id="787" name="Google Shape;787;p24"/>
          <p:cNvPicPr preferRelativeResize="0"/>
          <p:nvPr/>
        </p:nvPicPr>
        <p:blipFill rotWithShape="1">
          <a:blip r:embed="rId3">
            <a:alphaModFix/>
          </a:blip>
          <a:srcRect b="9230" l="21628" r="65465" t="45063"/>
          <a:stretch/>
        </p:blipFill>
        <p:spPr>
          <a:xfrm>
            <a:off x="836957" y="1092133"/>
            <a:ext cx="1619163" cy="2349795"/>
          </a:xfrm>
          <a:prstGeom prst="rect">
            <a:avLst/>
          </a:prstGeom>
          <a:noFill/>
          <a:ln cap="flat" cmpd="sng" w="28575">
            <a:solidFill>
              <a:srgbClr val="00B0F0"/>
            </a:solidFill>
            <a:prstDash val="solid"/>
            <a:round/>
            <a:headEnd len="sm" w="sm" type="none"/>
            <a:tailEnd len="sm" w="sm" type="none"/>
          </a:ln>
        </p:spPr>
      </p:pic>
      <p:sp>
        <p:nvSpPr>
          <p:cNvPr id="788" name="Google Shape;788;p24"/>
          <p:cNvSpPr/>
          <p:nvPr/>
        </p:nvSpPr>
        <p:spPr>
          <a:xfrm rot="5400000">
            <a:off x="1221239" y="2720425"/>
            <a:ext cx="252161" cy="1190846"/>
          </a:xfrm>
          <a:prstGeom prst="ellipse">
            <a:avLst/>
          </a:prstGeom>
          <a:noFill/>
          <a:ln cap="flat" cmpd="sng" w="222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89" name="Google Shape;789;p24"/>
          <p:cNvSpPr/>
          <p:nvPr/>
        </p:nvSpPr>
        <p:spPr>
          <a:xfrm>
            <a:off x="2142461" y="1499191"/>
            <a:ext cx="161790" cy="178626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0" name="Google Shape;790;p24"/>
          <p:cNvSpPr/>
          <p:nvPr/>
        </p:nvSpPr>
        <p:spPr>
          <a:xfrm>
            <a:off x="7933521" y="1092133"/>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791" name="Google Shape;791;p24"/>
          <p:cNvSpPr/>
          <p:nvPr/>
        </p:nvSpPr>
        <p:spPr>
          <a:xfrm>
            <a:off x="8190496" y="103467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792" name="Google Shape;792;p24"/>
          <p:cNvGrpSpPr/>
          <p:nvPr/>
        </p:nvGrpSpPr>
        <p:grpSpPr>
          <a:xfrm>
            <a:off x="281" y="1062"/>
            <a:ext cx="629784" cy="5143500"/>
            <a:chOff x="281" y="1062"/>
            <a:chExt cx="629784" cy="5143500"/>
          </a:xfrm>
        </p:grpSpPr>
        <p:sp>
          <p:nvSpPr>
            <p:cNvPr id="793" name="Google Shape;793;p24"/>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4" name="Google Shape;794;p24"/>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5" name="Google Shape;795;p24"/>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6" name="Google Shape;796;p24"/>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7" name="Google Shape;797;p24"/>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798" name="Google Shape;798;p24"/>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799" name="Google Shape;799;p24"/>
          <p:cNvGrpSpPr/>
          <p:nvPr/>
        </p:nvGrpSpPr>
        <p:grpSpPr>
          <a:xfrm>
            <a:off x="8421976" y="0"/>
            <a:ext cx="716036" cy="5143500"/>
            <a:chOff x="8421976" y="0"/>
            <a:chExt cx="716036" cy="5143500"/>
          </a:xfrm>
        </p:grpSpPr>
        <p:sp>
          <p:nvSpPr>
            <p:cNvPr id="800" name="Google Shape;800;p24"/>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01" name="Google Shape;801;p24"/>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02" name="Google Shape;802;p24"/>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03" name="Google Shape;803;p24"/>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04" name="Google Shape;804;p24"/>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05" name="Google Shape;805;p24"/>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06" name="Google Shape;806;p24"/>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id="811" name="Google Shape;811;p25"/>
          <p:cNvPicPr preferRelativeResize="0"/>
          <p:nvPr/>
        </p:nvPicPr>
        <p:blipFill rotWithShape="1">
          <a:blip r:embed="rId3">
            <a:alphaModFix/>
          </a:blip>
          <a:srcRect b="25363" l="21245" r="54070" t="28102"/>
          <a:stretch/>
        </p:blipFill>
        <p:spPr>
          <a:xfrm>
            <a:off x="773161" y="872808"/>
            <a:ext cx="2257117" cy="2937606"/>
          </a:xfrm>
          <a:prstGeom prst="rect">
            <a:avLst/>
          </a:prstGeom>
          <a:noFill/>
          <a:ln cap="flat" cmpd="sng" w="28575">
            <a:solidFill>
              <a:srgbClr val="00B0F0"/>
            </a:solidFill>
            <a:prstDash val="solid"/>
            <a:round/>
            <a:headEnd len="sm" w="sm" type="none"/>
            <a:tailEnd len="sm" w="sm" type="none"/>
          </a:ln>
        </p:spPr>
      </p:pic>
      <p:sp>
        <p:nvSpPr>
          <p:cNvPr id="812" name="Google Shape;812;p25"/>
          <p:cNvSpPr txBox="1"/>
          <p:nvPr>
            <p:ph type="title"/>
          </p:nvPr>
        </p:nvSpPr>
        <p:spPr>
          <a:xfrm>
            <a:off x="720000" y="300108"/>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500"/>
              <a:buFont typeface="Lustria"/>
              <a:buNone/>
            </a:pPr>
            <a:r>
              <a:rPr b="0" lang="en-ID" sz="1800">
                <a:solidFill>
                  <a:schemeClr val="dk1"/>
                </a:solidFill>
                <a:latin typeface="Lustria"/>
                <a:ea typeface="Lustria"/>
                <a:cs typeface="Lustria"/>
                <a:sym typeface="Lustria"/>
              </a:rPr>
              <a:t>Berapa jumlah </a:t>
            </a:r>
            <a:r>
              <a:rPr lang="en-ID" sz="1800">
                <a:solidFill>
                  <a:schemeClr val="dk1"/>
                </a:solidFill>
                <a:latin typeface="Lustria"/>
                <a:ea typeface="Lustria"/>
                <a:cs typeface="Lustria"/>
                <a:sym typeface="Lustria"/>
              </a:rPr>
              <a:t>movie</a:t>
            </a:r>
            <a:r>
              <a:rPr b="0" lang="en-ID" sz="1800">
                <a:solidFill>
                  <a:schemeClr val="dk1"/>
                </a:solidFill>
                <a:latin typeface="Lustria"/>
                <a:ea typeface="Lustria"/>
                <a:cs typeface="Lustria"/>
                <a:sym typeface="Lustria"/>
              </a:rPr>
              <a:t> yang hanya mendapatkan rating </a:t>
            </a:r>
            <a:r>
              <a:rPr lang="en-ID" sz="1800">
                <a:solidFill>
                  <a:schemeClr val="dk1"/>
                </a:solidFill>
                <a:latin typeface="Lustria"/>
                <a:ea typeface="Lustria"/>
                <a:cs typeface="Lustria"/>
                <a:sym typeface="Lustria"/>
              </a:rPr>
              <a:t>sebanyak</a:t>
            </a:r>
            <a:r>
              <a:rPr b="0" lang="en-ID" sz="1800">
                <a:solidFill>
                  <a:schemeClr val="dk1"/>
                </a:solidFill>
                <a:latin typeface="Lustria"/>
                <a:ea typeface="Lustria"/>
                <a:cs typeface="Lustria"/>
                <a:sym typeface="Lustria"/>
              </a:rPr>
              <a:t> 1 kali?</a:t>
            </a:r>
            <a:br>
              <a:rPr b="0" lang="en-ID" sz="1800">
                <a:solidFill>
                  <a:schemeClr val="dk1"/>
                </a:solidFill>
                <a:latin typeface="Lustria"/>
                <a:ea typeface="Lustria"/>
                <a:cs typeface="Lustria"/>
                <a:sym typeface="Lustria"/>
              </a:rPr>
            </a:br>
            <a:br>
              <a:rPr b="0" lang="en-ID" sz="1800">
                <a:solidFill>
                  <a:schemeClr val="dk1"/>
                </a:solidFill>
                <a:latin typeface="Lustria"/>
                <a:ea typeface="Lustria"/>
                <a:cs typeface="Lustria"/>
                <a:sym typeface="Lustria"/>
              </a:rPr>
            </a:br>
            <a:endParaRPr sz="1800">
              <a:solidFill>
                <a:schemeClr val="dk1"/>
              </a:solidFill>
              <a:latin typeface="Lustria"/>
              <a:ea typeface="Lustria"/>
              <a:cs typeface="Lustria"/>
              <a:sym typeface="Lustria"/>
            </a:endParaRPr>
          </a:p>
        </p:txBody>
      </p:sp>
      <p:sp>
        <p:nvSpPr>
          <p:cNvPr id="813" name="Google Shape;813;p25"/>
          <p:cNvSpPr txBox="1"/>
          <p:nvPr/>
        </p:nvSpPr>
        <p:spPr>
          <a:xfrm>
            <a:off x="3030278" y="1034683"/>
            <a:ext cx="4093536" cy="577081"/>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002060"/>
              </a:buClr>
              <a:buSzPts val="1050"/>
              <a:buFont typeface="Arial"/>
              <a:buChar char="•"/>
            </a:pPr>
            <a:r>
              <a:rPr b="1" lang="en-ID" sz="1050">
                <a:solidFill>
                  <a:srgbClr val="002060"/>
                </a:solidFill>
                <a:latin typeface="Lustria"/>
                <a:ea typeface="Lustria"/>
                <a:cs typeface="Lustria"/>
                <a:sym typeface="Lustria"/>
              </a:rPr>
              <a:t>Terdapat 3638 movie yang memiliki rating_sebanyak 1. Hal ini bisa  menyebabkan sparse saat akan membangun recommendation system</a:t>
            </a:r>
            <a:endParaRPr b="1" sz="1050">
              <a:solidFill>
                <a:srgbClr val="002060"/>
              </a:solidFill>
              <a:latin typeface="Lustria"/>
              <a:ea typeface="Lustria"/>
              <a:cs typeface="Lustria"/>
              <a:sym typeface="Lustria"/>
            </a:endParaRPr>
          </a:p>
        </p:txBody>
      </p:sp>
      <p:sp>
        <p:nvSpPr>
          <p:cNvPr id="814" name="Google Shape;814;p25"/>
          <p:cNvSpPr/>
          <p:nvPr/>
        </p:nvSpPr>
        <p:spPr>
          <a:xfrm rot="5400000">
            <a:off x="1133591" y="3005697"/>
            <a:ext cx="252161" cy="1190846"/>
          </a:xfrm>
          <a:prstGeom prst="ellipse">
            <a:avLst/>
          </a:prstGeom>
          <a:noFill/>
          <a:ln cap="flat" cmpd="sng" w="222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15" name="Google Shape;815;p25"/>
          <p:cNvSpPr/>
          <p:nvPr/>
        </p:nvSpPr>
        <p:spPr>
          <a:xfrm>
            <a:off x="2768788" y="1369792"/>
            <a:ext cx="180753" cy="2357409"/>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16" name="Google Shape;816;p25"/>
          <p:cNvSpPr/>
          <p:nvPr/>
        </p:nvSpPr>
        <p:spPr>
          <a:xfrm>
            <a:off x="7823271" y="1369808"/>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17" name="Google Shape;817;p25"/>
          <p:cNvSpPr/>
          <p:nvPr/>
        </p:nvSpPr>
        <p:spPr>
          <a:xfrm>
            <a:off x="8229771" y="11779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grpSp>
        <p:nvGrpSpPr>
          <p:cNvPr id="818" name="Google Shape;818;p25"/>
          <p:cNvGrpSpPr/>
          <p:nvPr/>
        </p:nvGrpSpPr>
        <p:grpSpPr>
          <a:xfrm>
            <a:off x="8421976" y="0"/>
            <a:ext cx="716036" cy="5143500"/>
            <a:chOff x="8421976" y="0"/>
            <a:chExt cx="716036" cy="5143500"/>
          </a:xfrm>
        </p:grpSpPr>
        <p:sp>
          <p:nvSpPr>
            <p:cNvPr id="819" name="Google Shape;819;p2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20" name="Google Shape;820;p25"/>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21" name="Google Shape;821;p25"/>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22" name="Google Shape;822;p25"/>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23" name="Google Shape;823;p25"/>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24" name="Google Shape;824;p25"/>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25" name="Google Shape;825;p25"/>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826" name="Google Shape;826;p25"/>
          <p:cNvGrpSpPr/>
          <p:nvPr/>
        </p:nvGrpSpPr>
        <p:grpSpPr>
          <a:xfrm>
            <a:off x="281" y="1062"/>
            <a:ext cx="629784" cy="5143500"/>
            <a:chOff x="281" y="1062"/>
            <a:chExt cx="629784" cy="5143500"/>
          </a:xfrm>
        </p:grpSpPr>
        <p:sp>
          <p:nvSpPr>
            <p:cNvPr id="827" name="Google Shape;827;p25"/>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28" name="Google Shape;828;p25"/>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29" name="Google Shape;829;p25"/>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30" name="Google Shape;830;p25"/>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31" name="Google Shape;831;p25"/>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32" name="Google Shape;832;p25"/>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26"/>
          <p:cNvSpPr/>
          <p:nvPr/>
        </p:nvSpPr>
        <p:spPr>
          <a:xfrm>
            <a:off x="1314695" y="1392865"/>
            <a:ext cx="6613451" cy="3141949"/>
          </a:xfrm>
          <a:prstGeom prst="rect">
            <a:avLst/>
          </a:prstGeom>
          <a:solidFill>
            <a:srgbClr val="002060"/>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38" name="Google Shape;838;p26"/>
          <p:cNvSpPr txBox="1"/>
          <p:nvPr>
            <p:ph idx="1" type="subTitle"/>
          </p:nvPr>
        </p:nvSpPr>
        <p:spPr>
          <a:xfrm>
            <a:off x="1498007" y="1588879"/>
            <a:ext cx="6231863" cy="1126301"/>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229500" lvl="0" marL="257175" rtl="0" algn="l">
              <a:lnSpc>
                <a:spcPct val="100000"/>
              </a:lnSpc>
              <a:spcBef>
                <a:spcPts val="0"/>
              </a:spcBef>
              <a:spcAft>
                <a:spcPts val="0"/>
              </a:spcAft>
              <a:buSzPts val="1400"/>
              <a:buFont typeface="Arial"/>
              <a:buChar char="•"/>
            </a:pPr>
            <a:r>
              <a:rPr b="1" lang="en-ID" sz="1100">
                <a:solidFill>
                  <a:schemeClr val="lt1"/>
                </a:solidFill>
              </a:rPr>
              <a:t>Terdapat distribusi yang mengindikasikan positive skew pada distribusi rating maupun distribusi user. Terdapat 242 user yang memberikan rating kurang dari 50 dan  juga lebih dari 3600 movies yang hanya medapat 1 kali rating. Kita juga melihat distribusi pada rating dan user dimana pemberian rating tidak tersebar baik. Hal ini dapat menyebabkan sparse pada matrix saat membangun reommendation system.</a:t>
            </a:r>
            <a:endParaRPr/>
          </a:p>
          <a:p>
            <a:pPr indent="0" lvl="0" marL="27675" rtl="0" algn="l">
              <a:lnSpc>
                <a:spcPct val="100000"/>
              </a:lnSpc>
              <a:spcBef>
                <a:spcPts val="0"/>
              </a:spcBef>
              <a:spcAft>
                <a:spcPts val="0"/>
              </a:spcAft>
              <a:buSzPts val="1400"/>
              <a:buNone/>
            </a:pPr>
            <a:r>
              <a:t/>
            </a:r>
            <a:endParaRPr b="1" sz="1100">
              <a:solidFill>
                <a:schemeClr val="lt1"/>
              </a:solidFill>
            </a:endParaRPr>
          </a:p>
          <a:p>
            <a:pPr indent="-229500" lvl="0" marL="257175" rtl="0" algn="l">
              <a:lnSpc>
                <a:spcPct val="100000"/>
              </a:lnSpc>
              <a:spcBef>
                <a:spcPts val="0"/>
              </a:spcBef>
              <a:spcAft>
                <a:spcPts val="0"/>
              </a:spcAft>
              <a:buSzPts val="1400"/>
              <a:buFont typeface="Arial"/>
              <a:buChar char="•"/>
            </a:pPr>
            <a:r>
              <a:rPr b="1" lang="en-ID" sz="1100">
                <a:solidFill>
                  <a:schemeClr val="lt1"/>
                </a:solidFill>
              </a:rPr>
              <a:t>Dilihat dari bentuk dataset, dataset tersebut tidak memiliki banyak atribut konten yang bisa menjadi landasan untuk dibangun content based filtering. Namun dataset secara jelas menunjukkan preferensi user terhadap rating atau item tertentu</a:t>
            </a:r>
            <a:endParaRPr b="1" sz="1100">
              <a:solidFill>
                <a:schemeClr val="lt1"/>
              </a:solidFill>
            </a:endParaRPr>
          </a:p>
          <a:p>
            <a:pPr indent="0" lvl="0" marL="27675" rtl="0" algn="l">
              <a:lnSpc>
                <a:spcPct val="100000"/>
              </a:lnSpc>
              <a:spcBef>
                <a:spcPts val="0"/>
              </a:spcBef>
              <a:spcAft>
                <a:spcPts val="0"/>
              </a:spcAft>
              <a:buSzPts val="1400"/>
              <a:buNone/>
            </a:pPr>
            <a:r>
              <a:t/>
            </a:r>
            <a:endParaRPr b="1" sz="1100">
              <a:solidFill>
                <a:schemeClr val="lt1"/>
              </a:solidFill>
            </a:endParaRPr>
          </a:p>
          <a:p>
            <a:pPr indent="-229500" lvl="0" marL="257175" rtl="0" algn="l">
              <a:lnSpc>
                <a:spcPct val="100000"/>
              </a:lnSpc>
              <a:spcBef>
                <a:spcPts val="0"/>
              </a:spcBef>
              <a:spcAft>
                <a:spcPts val="0"/>
              </a:spcAft>
              <a:buSzPts val="1400"/>
              <a:buFont typeface="Arial"/>
              <a:buChar char="•"/>
            </a:pPr>
            <a:r>
              <a:rPr b="1" lang="en-ID" sz="1100">
                <a:solidFill>
                  <a:schemeClr val="lt1"/>
                </a:solidFill>
              </a:rPr>
              <a:t>Fitur rating dapat menjadi salah satu fitur penting untuk membuat recommendation system</a:t>
            </a:r>
            <a:endParaRPr/>
          </a:p>
          <a:p>
            <a:pPr indent="0" lvl="0" marL="27675" rtl="0" algn="l">
              <a:lnSpc>
                <a:spcPct val="100000"/>
              </a:lnSpc>
              <a:spcBef>
                <a:spcPts val="0"/>
              </a:spcBef>
              <a:spcAft>
                <a:spcPts val="0"/>
              </a:spcAft>
              <a:buSzPts val="1400"/>
              <a:buNone/>
            </a:pPr>
            <a:r>
              <a:t/>
            </a:r>
            <a:endParaRPr b="1" sz="1100">
              <a:solidFill>
                <a:schemeClr val="lt1"/>
              </a:solidFill>
            </a:endParaRPr>
          </a:p>
          <a:p>
            <a:pPr indent="-229500" lvl="0" marL="257175" rtl="0" algn="l">
              <a:lnSpc>
                <a:spcPct val="100000"/>
              </a:lnSpc>
              <a:spcBef>
                <a:spcPts val="0"/>
              </a:spcBef>
              <a:spcAft>
                <a:spcPts val="0"/>
              </a:spcAft>
              <a:buSzPts val="1400"/>
              <a:buFont typeface="Arial"/>
              <a:buChar char="•"/>
            </a:pPr>
            <a:r>
              <a:rPr b="1" lang="en-ID" sz="1100">
                <a:solidFill>
                  <a:schemeClr val="lt1"/>
                </a:solidFill>
              </a:rPr>
              <a:t>Dari pertimbangan diatas, hal inilah yang menjadi landasan bagi kita untuk membangun rekomendasi Collaborative Filtering.</a:t>
            </a:r>
            <a:endParaRPr/>
          </a:p>
          <a:p>
            <a:pPr indent="-229500" lvl="0" marL="257175" rtl="0" algn="l">
              <a:lnSpc>
                <a:spcPct val="118750"/>
              </a:lnSpc>
              <a:spcBef>
                <a:spcPts val="0"/>
              </a:spcBef>
              <a:spcAft>
                <a:spcPts val="0"/>
              </a:spcAft>
              <a:buSzPts val="1400"/>
              <a:buNone/>
            </a:pPr>
            <a:r>
              <a:t/>
            </a:r>
            <a:endParaRPr sz="1200">
              <a:solidFill>
                <a:schemeClr val="dk1"/>
              </a:solidFill>
            </a:endParaRPr>
          </a:p>
          <a:p>
            <a:pPr indent="-229500" lvl="0" marL="257175" rtl="0" algn="l">
              <a:lnSpc>
                <a:spcPct val="107000"/>
              </a:lnSpc>
              <a:spcBef>
                <a:spcPts val="800"/>
              </a:spcBef>
              <a:spcAft>
                <a:spcPts val="0"/>
              </a:spcAft>
              <a:buSzPts val="1400"/>
              <a:buNone/>
            </a:pPr>
            <a:r>
              <a:rPr lang="en-ID" sz="1200">
                <a:solidFill>
                  <a:schemeClr val="dk1"/>
                </a:solidFill>
              </a:rPr>
              <a:t> </a:t>
            </a:r>
            <a:endParaRPr/>
          </a:p>
          <a:p>
            <a:pPr indent="-229500" lvl="0" marL="257175" rtl="0" algn="l">
              <a:lnSpc>
                <a:spcPct val="100000"/>
              </a:lnSpc>
              <a:spcBef>
                <a:spcPts val="800"/>
              </a:spcBef>
              <a:spcAft>
                <a:spcPts val="0"/>
              </a:spcAft>
              <a:buSzPts val="1400"/>
              <a:buNone/>
            </a:pPr>
            <a:r>
              <a:t/>
            </a:r>
            <a:endParaRPr sz="1200">
              <a:solidFill>
                <a:schemeClr val="dk1"/>
              </a:solidFill>
            </a:endParaRPr>
          </a:p>
        </p:txBody>
      </p:sp>
      <p:sp>
        <p:nvSpPr>
          <p:cNvPr id="839" name="Google Shape;839;p26"/>
          <p:cNvSpPr txBox="1"/>
          <p:nvPr>
            <p:ph type="title"/>
          </p:nvPr>
        </p:nvSpPr>
        <p:spPr>
          <a:xfrm>
            <a:off x="720000" y="27865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EDA Conclution</a:t>
            </a:r>
            <a:endParaRPr/>
          </a:p>
        </p:txBody>
      </p:sp>
      <p:sp>
        <p:nvSpPr>
          <p:cNvPr id="840" name="Google Shape;840;p26"/>
          <p:cNvSpPr/>
          <p:nvPr/>
        </p:nvSpPr>
        <p:spPr>
          <a:xfrm>
            <a:off x="3113067" y="303707"/>
            <a:ext cx="2894328"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1" name="Google Shape;841;p26"/>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42" name="Google Shape;842;p26"/>
          <p:cNvSpPr/>
          <p:nvPr/>
        </p:nvSpPr>
        <p:spPr>
          <a:xfrm>
            <a:off x="7050293" y="458262"/>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843" name="Google Shape;843;p26"/>
          <p:cNvGrpSpPr/>
          <p:nvPr/>
        </p:nvGrpSpPr>
        <p:grpSpPr>
          <a:xfrm>
            <a:off x="281" y="1062"/>
            <a:ext cx="629784" cy="5143500"/>
            <a:chOff x="281" y="1062"/>
            <a:chExt cx="629784" cy="5143500"/>
          </a:xfrm>
        </p:grpSpPr>
        <p:sp>
          <p:nvSpPr>
            <p:cNvPr id="844" name="Google Shape;844;p26"/>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5" name="Google Shape;845;p26"/>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6" name="Google Shape;846;p26"/>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7" name="Google Shape;847;p26"/>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8" name="Google Shape;848;p26"/>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49" name="Google Shape;849;p26"/>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850" name="Google Shape;850;p26"/>
          <p:cNvGrpSpPr/>
          <p:nvPr/>
        </p:nvGrpSpPr>
        <p:grpSpPr>
          <a:xfrm>
            <a:off x="8421976" y="0"/>
            <a:ext cx="716036" cy="5143500"/>
            <a:chOff x="8421976" y="0"/>
            <a:chExt cx="716036" cy="5143500"/>
          </a:xfrm>
        </p:grpSpPr>
        <p:sp>
          <p:nvSpPr>
            <p:cNvPr id="851" name="Google Shape;851;p26"/>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52" name="Google Shape;852;p26"/>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53" name="Google Shape;853;p26"/>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54" name="Google Shape;854;p26"/>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55" name="Google Shape;855;p26"/>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56" name="Google Shape;856;p26"/>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857" name="Google Shape;857;p26"/>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27"/>
          <p:cNvSpPr/>
          <p:nvPr/>
        </p:nvSpPr>
        <p:spPr>
          <a:xfrm>
            <a:off x="563526" y="1369159"/>
            <a:ext cx="3467700" cy="2483703"/>
          </a:xfrm>
          <a:prstGeom prst="snip2SameRect">
            <a:avLst>
              <a:gd fmla="val 16667" name="adj1"/>
              <a:gd fmla="val 0" name="adj2"/>
            </a:avLst>
          </a:prstGeom>
          <a:solidFill>
            <a:srgbClr val="002060"/>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63" name="Google Shape;863;p27"/>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64" name="Google Shape;864;p27"/>
          <p:cNvSpPr txBox="1"/>
          <p:nvPr>
            <p:ph type="title"/>
          </p:nvPr>
        </p:nvSpPr>
        <p:spPr>
          <a:xfrm>
            <a:off x="5112775" y="3011075"/>
            <a:ext cx="33399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252527"/>
              </a:buClr>
              <a:buSzPts val="3600"/>
              <a:buFont typeface="Lustria"/>
              <a:buNone/>
            </a:pPr>
            <a:r>
              <a:rPr b="1" lang="en-ID" sz="2800">
                <a:solidFill>
                  <a:srgbClr val="252527"/>
                </a:solidFill>
              </a:rPr>
              <a:t>Recommendation System</a:t>
            </a:r>
            <a:br>
              <a:rPr b="1" lang="en-ID" sz="2800" cap="none">
                <a:solidFill>
                  <a:srgbClr val="252527"/>
                </a:solidFill>
              </a:rPr>
            </a:br>
            <a:endParaRPr sz="2800"/>
          </a:p>
        </p:txBody>
      </p:sp>
      <p:sp>
        <p:nvSpPr>
          <p:cNvPr id="865" name="Google Shape;865;p27"/>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05</a:t>
            </a:r>
            <a:endParaRPr/>
          </a:p>
        </p:txBody>
      </p:sp>
      <p:sp>
        <p:nvSpPr>
          <p:cNvPr id="866" name="Google Shape;866;p27"/>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67" name="Google Shape;867;p27"/>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68" name="Google Shape;868;p27"/>
          <p:cNvSpPr/>
          <p:nvPr/>
        </p:nvSpPr>
        <p:spPr>
          <a:xfrm>
            <a:off x="4451673" y="4081575"/>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69" name="Google Shape;869;p27"/>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870" name="Google Shape;870;p27"/>
          <p:cNvPicPr preferRelativeResize="0"/>
          <p:nvPr/>
        </p:nvPicPr>
        <p:blipFill rotWithShape="1">
          <a:blip r:embed="rId3">
            <a:alphaModFix/>
          </a:blip>
          <a:srcRect b="6376" l="0" r="0" t="6377"/>
          <a:stretch/>
        </p:blipFill>
        <p:spPr>
          <a:xfrm>
            <a:off x="535100" y="1194269"/>
            <a:ext cx="3596376" cy="2754962"/>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cxnSp>
        <p:nvCxnSpPr>
          <p:cNvPr id="875" name="Google Shape;875;p28"/>
          <p:cNvCxnSpPr/>
          <p:nvPr/>
        </p:nvCxnSpPr>
        <p:spPr>
          <a:xfrm>
            <a:off x="3604010" y="1224314"/>
            <a:ext cx="511902" cy="0"/>
          </a:xfrm>
          <a:prstGeom prst="straightConnector1">
            <a:avLst/>
          </a:prstGeom>
          <a:noFill/>
          <a:ln cap="flat" cmpd="sng" w="22225">
            <a:solidFill>
              <a:schemeClr val="accent4"/>
            </a:solidFill>
            <a:prstDash val="dash"/>
            <a:round/>
            <a:headEnd len="sm" w="sm" type="none"/>
            <a:tailEnd len="sm" w="sm" type="none"/>
          </a:ln>
        </p:spPr>
      </p:cxnSp>
      <p:cxnSp>
        <p:nvCxnSpPr>
          <p:cNvPr id="876" name="Google Shape;876;p28"/>
          <p:cNvCxnSpPr/>
          <p:nvPr/>
        </p:nvCxnSpPr>
        <p:spPr>
          <a:xfrm rot="-5400000">
            <a:off x="1151722" y="1238248"/>
            <a:ext cx="1489200" cy="1441500"/>
          </a:xfrm>
          <a:prstGeom prst="bentConnector3">
            <a:avLst>
              <a:gd fmla="val 101048" name="adj1"/>
            </a:avLst>
          </a:prstGeom>
          <a:noFill/>
          <a:ln cap="flat" cmpd="sng" w="19050">
            <a:solidFill>
              <a:schemeClr val="dk1"/>
            </a:solidFill>
            <a:prstDash val="solid"/>
            <a:round/>
            <a:headEnd len="sm" w="sm" type="none"/>
            <a:tailEnd len="med" w="med" type="triangle"/>
          </a:ln>
        </p:spPr>
      </p:cxnSp>
      <p:cxnSp>
        <p:nvCxnSpPr>
          <p:cNvPr id="877" name="Google Shape;877;p28"/>
          <p:cNvCxnSpPr/>
          <p:nvPr/>
        </p:nvCxnSpPr>
        <p:spPr>
          <a:xfrm flipH="1" rot="-5400000">
            <a:off x="1053986" y="3283010"/>
            <a:ext cx="1487700" cy="1137600"/>
          </a:xfrm>
          <a:prstGeom prst="bentConnector2">
            <a:avLst/>
          </a:prstGeom>
          <a:noFill/>
          <a:ln cap="flat" cmpd="sng" w="19050">
            <a:solidFill>
              <a:schemeClr val="dk1"/>
            </a:solidFill>
            <a:prstDash val="solid"/>
            <a:round/>
            <a:headEnd len="sm" w="sm" type="none"/>
            <a:tailEnd len="med" w="med" type="triangle"/>
          </a:ln>
        </p:spPr>
      </p:cxnSp>
      <p:sp>
        <p:nvSpPr>
          <p:cNvPr id="878" name="Google Shape;878;p28"/>
          <p:cNvSpPr txBox="1"/>
          <p:nvPr>
            <p:ph type="title"/>
          </p:nvPr>
        </p:nvSpPr>
        <p:spPr>
          <a:xfrm>
            <a:off x="720000" y="228404"/>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Collaborative Filtering</a:t>
            </a:r>
            <a:endParaRPr/>
          </a:p>
        </p:txBody>
      </p:sp>
      <p:sp>
        <p:nvSpPr>
          <p:cNvPr id="879" name="Google Shape;879;p28"/>
          <p:cNvSpPr/>
          <p:nvPr/>
        </p:nvSpPr>
        <p:spPr>
          <a:xfrm>
            <a:off x="707835" y="2645242"/>
            <a:ext cx="1259142" cy="494547"/>
          </a:xfrm>
          <a:prstGeom prst="roundRect">
            <a:avLst>
              <a:gd fmla="val 16667" name="adj"/>
            </a:avLst>
          </a:prstGeom>
          <a:solidFill>
            <a:schemeClr val="accent1"/>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Rounded"/>
              <a:ea typeface="Arial Rounded"/>
              <a:cs typeface="Arial Rounded"/>
              <a:sym typeface="Arial Rounded"/>
            </a:endParaRPr>
          </a:p>
        </p:txBody>
      </p:sp>
      <p:sp>
        <p:nvSpPr>
          <p:cNvPr id="880" name="Google Shape;880;p28"/>
          <p:cNvSpPr/>
          <p:nvPr/>
        </p:nvSpPr>
        <p:spPr>
          <a:xfrm>
            <a:off x="2421088" y="989646"/>
            <a:ext cx="1310940" cy="491608"/>
          </a:xfrm>
          <a:prstGeom prst="roundRect">
            <a:avLst>
              <a:gd fmla="val 16667" name="adj"/>
            </a:avLst>
          </a:prstGeom>
          <a:gradFill>
            <a:gsLst>
              <a:gs pos="0">
                <a:srgbClr val="9986E4"/>
              </a:gs>
              <a:gs pos="100000">
                <a:srgbClr val="6C51CF"/>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Rounded"/>
              <a:ea typeface="Arial Rounded"/>
              <a:cs typeface="Arial Rounded"/>
              <a:sym typeface="Arial Rounded"/>
            </a:endParaRPr>
          </a:p>
        </p:txBody>
      </p:sp>
      <p:sp>
        <p:nvSpPr>
          <p:cNvPr id="881" name="Google Shape;881;p28"/>
          <p:cNvSpPr txBox="1"/>
          <p:nvPr/>
        </p:nvSpPr>
        <p:spPr>
          <a:xfrm>
            <a:off x="665433" y="2677073"/>
            <a:ext cx="1236013" cy="4308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100">
                <a:solidFill>
                  <a:schemeClr val="lt1"/>
                </a:solidFill>
                <a:latin typeface="Arial Rounded"/>
                <a:ea typeface="Arial Rounded"/>
                <a:cs typeface="Arial Rounded"/>
                <a:sym typeface="Arial Rounded"/>
              </a:rPr>
              <a:t>Collaborative Filterring (CF)</a:t>
            </a:r>
            <a:endParaRPr/>
          </a:p>
        </p:txBody>
      </p:sp>
      <p:sp>
        <p:nvSpPr>
          <p:cNvPr id="882" name="Google Shape;882;p28"/>
          <p:cNvSpPr/>
          <p:nvPr/>
        </p:nvSpPr>
        <p:spPr>
          <a:xfrm>
            <a:off x="2421088" y="4349726"/>
            <a:ext cx="1310940" cy="491608"/>
          </a:xfrm>
          <a:prstGeom prst="roundRect">
            <a:avLst>
              <a:gd fmla="val 16667" name="adj"/>
            </a:avLst>
          </a:prstGeom>
          <a:gradFill>
            <a:gsLst>
              <a:gs pos="0">
                <a:srgbClr val="9986E4"/>
              </a:gs>
              <a:gs pos="100000">
                <a:srgbClr val="6C51CF"/>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Rounded"/>
              <a:ea typeface="Arial Rounded"/>
              <a:cs typeface="Arial Rounded"/>
              <a:sym typeface="Arial Rounded"/>
            </a:endParaRPr>
          </a:p>
        </p:txBody>
      </p:sp>
      <p:sp>
        <p:nvSpPr>
          <p:cNvPr id="883" name="Google Shape;883;p28"/>
          <p:cNvSpPr txBox="1"/>
          <p:nvPr/>
        </p:nvSpPr>
        <p:spPr>
          <a:xfrm>
            <a:off x="2507715" y="1093556"/>
            <a:ext cx="138730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100">
                <a:solidFill>
                  <a:schemeClr val="dk1"/>
                </a:solidFill>
                <a:latin typeface="Arial Rounded"/>
                <a:ea typeface="Arial Rounded"/>
                <a:cs typeface="Arial Rounded"/>
                <a:sym typeface="Arial Rounded"/>
              </a:rPr>
              <a:t>Memory Based</a:t>
            </a:r>
            <a:endParaRPr/>
          </a:p>
        </p:txBody>
      </p:sp>
      <p:sp>
        <p:nvSpPr>
          <p:cNvPr id="884" name="Google Shape;884;p28"/>
          <p:cNvSpPr txBox="1"/>
          <p:nvPr/>
        </p:nvSpPr>
        <p:spPr>
          <a:xfrm>
            <a:off x="2559093" y="4464725"/>
            <a:ext cx="1137684"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100">
                <a:solidFill>
                  <a:schemeClr val="dk1"/>
                </a:solidFill>
                <a:latin typeface="Arial Rounded"/>
                <a:ea typeface="Arial Rounded"/>
                <a:cs typeface="Arial Rounded"/>
                <a:sym typeface="Arial Rounded"/>
              </a:rPr>
              <a:t>Model Based</a:t>
            </a:r>
            <a:endParaRPr/>
          </a:p>
        </p:txBody>
      </p:sp>
      <p:sp>
        <p:nvSpPr>
          <p:cNvPr id="885" name="Google Shape;885;p28"/>
          <p:cNvSpPr txBox="1"/>
          <p:nvPr/>
        </p:nvSpPr>
        <p:spPr>
          <a:xfrm>
            <a:off x="2353987" y="1512908"/>
            <a:ext cx="144514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dk1"/>
                </a:solidFill>
                <a:latin typeface="Arial Rounded"/>
                <a:ea typeface="Arial Rounded"/>
                <a:cs typeface="Arial Rounded"/>
                <a:sym typeface="Arial Rounded"/>
              </a:rPr>
              <a:t>Menghitung similarity pada rating</a:t>
            </a:r>
            <a:endParaRPr/>
          </a:p>
        </p:txBody>
      </p:sp>
      <p:sp>
        <p:nvSpPr>
          <p:cNvPr id="886" name="Google Shape;886;p28"/>
          <p:cNvSpPr/>
          <p:nvPr/>
        </p:nvSpPr>
        <p:spPr>
          <a:xfrm>
            <a:off x="4115912" y="928613"/>
            <a:ext cx="1623419" cy="572700"/>
          </a:xfrm>
          <a:prstGeom prst="foldedCorner">
            <a:avLst>
              <a:gd fmla="val 16667" name="adj"/>
            </a:avLst>
          </a:prstGeom>
          <a:solidFill>
            <a:srgbClr val="00B050">
              <a:alpha val="55686"/>
            </a:srgb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Rounded"/>
              <a:ea typeface="Arial Rounded"/>
              <a:cs typeface="Arial Rounded"/>
              <a:sym typeface="Arial Rounded"/>
            </a:endParaRPr>
          </a:p>
        </p:txBody>
      </p:sp>
      <p:sp>
        <p:nvSpPr>
          <p:cNvPr id="887" name="Google Shape;887;p28"/>
          <p:cNvSpPr txBox="1"/>
          <p:nvPr/>
        </p:nvSpPr>
        <p:spPr>
          <a:xfrm>
            <a:off x="4217948" y="994583"/>
            <a:ext cx="1358388"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lt1"/>
                </a:solidFill>
                <a:latin typeface="Arial Rounded"/>
                <a:ea typeface="Arial Rounded"/>
                <a:cs typeface="Arial Rounded"/>
                <a:sym typeface="Arial Rounded"/>
              </a:rPr>
              <a:t>Bergantung pada similarity user atau item</a:t>
            </a:r>
            <a:endParaRPr/>
          </a:p>
        </p:txBody>
      </p:sp>
      <p:sp>
        <p:nvSpPr>
          <p:cNvPr id="888" name="Google Shape;888;p28"/>
          <p:cNvSpPr txBox="1"/>
          <p:nvPr/>
        </p:nvSpPr>
        <p:spPr>
          <a:xfrm>
            <a:off x="6231806" y="984982"/>
            <a:ext cx="1352941" cy="338554"/>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ID" sz="800">
                <a:solidFill>
                  <a:schemeClr val="dk1"/>
                </a:solidFill>
                <a:latin typeface="Arial Rounded"/>
                <a:ea typeface="Arial Rounded"/>
                <a:cs typeface="Arial Rounded"/>
                <a:sym typeface="Arial Rounded"/>
              </a:rPr>
              <a:t>KNN Basic</a:t>
            </a:r>
            <a:endParaRPr/>
          </a:p>
          <a:p>
            <a:pPr indent="-171450" lvl="0" marL="171450" marR="0" rtl="0" algn="l">
              <a:spcBef>
                <a:spcPts val="0"/>
              </a:spcBef>
              <a:spcAft>
                <a:spcPts val="0"/>
              </a:spcAft>
              <a:buClr>
                <a:schemeClr val="dk1"/>
              </a:buClr>
              <a:buSzPts val="800"/>
              <a:buFont typeface="Arial"/>
              <a:buChar char="•"/>
            </a:pPr>
            <a:r>
              <a:rPr b="1" lang="en-ID" sz="800">
                <a:solidFill>
                  <a:schemeClr val="dk1"/>
                </a:solidFill>
                <a:latin typeface="Arial Rounded"/>
                <a:ea typeface="Arial Rounded"/>
                <a:cs typeface="Arial Rounded"/>
                <a:sym typeface="Arial Rounded"/>
              </a:rPr>
              <a:t>KNN with means</a:t>
            </a:r>
            <a:endParaRPr/>
          </a:p>
        </p:txBody>
      </p:sp>
      <p:cxnSp>
        <p:nvCxnSpPr>
          <p:cNvPr id="889" name="Google Shape;889;p28"/>
          <p:cNvCxnSpPr>
            <a:stCxn id="886" idx="3"/>
          </p:cNvCxnSpPr>
          <p:nvPr/>
        </p:nvCxnSpPr>
        <p:spPr>
          <a:xfrm flipH="1" rot="10800000">
            <a:off x="5739331" y="1093463"/>
            <a:ext cx="492600" cy="121500"/>
          </a:xfrm>
          <a:prstGeom prst="straightConnector1">
            <a:avLst/>
          </a:prstGeom>
          <a:noFill/>
          <a:ln cap="flat" cmpd="sng" w="22225">
            <a:solidFill>
              <a:schemeClr val="accent2"/>
            </a:solidFill>
            <a:prstDash val="dash"/>
            <a:round/>
            <a:headEnd len="sm" w="sm" type="none"/>
            <a:tailEnd len="sm" w="sm" type="none"/>
          </a:ln>
        </p:spPr>
      </p:cxnSp>
      <p:cxnSp>
        <p:nvCxnSpPr>
          <p:cNvPr id="890" name="Google Shape;890;p28"/>
          <p:cNvCxnSpPr/>
          <p:nvPr/>
        </p:nvCxnSpPr>
        <p:spPr>
          <a:xfrm>
            <a:off x="5739331" y="1235450"/>
            <a:ext cx="492475" cy="0"/>
          </a:xfrm>
          <a:prstGeom prst="straightConnector1">
            <a:avLst/>
          </a:prstGeom>
          <a:noFill/>
          <a:ln cap="flat" cmpd="sng" w="22225">
            <a:solidFill>
              <a:schemeClr val="accent2"/>
            </a:solidFill>
            <a:prstDash val="dash"/>
            <a:round/>
            <a:headEnd len="sm" w="sm" type="none"/>
            <a:tailEnd len="sm" w="sm" type="none"/>
          </a:ln>
        </p:spPr>
      </p:cxnSp>
      <p:cxnSp>
        <p:nvCxnSpPr>
          <p:cNvPr id="891" name="Google Shape;891;p28"/>
          <p:cNvCxnSpPr/>
          <p:nvPr/>
        </p:nvCxnSpPr>
        <p:spPr>
          <a:xfrm>
            <a:off x="3767005" y="4566408"/>
            <a:ext cx="511902" cy="0"/>
          </a:xfrm>
          <a:prstGeom prst="straightConnector1">
            <a:avLst/>
          </a:prstGeom>
          <a:noFill/>
          <a:ln cap="flat" cmpd="sng" w="22225">
            <a:solidFill>
              <a:schemeClr val="accent4"/>
            </a:solidFill>
            <a:prstDash val="dash"/>
            <a:round/>
            <a:headEnd len="sm" w="sm" type="none"/>
            <a:tailEnd len="sm" w="sm" type="none"/>
          </a:ln>
        </p:spPr>
      </p:cxnSp>
      <p:sp>
        <p:nvSpPr>
          <p:cNvPr id="892" name="Google Shape;892;p28"/>
          <p:cNvSpPr/>
          <p:nvPr/>
        </p:nvSpPr>
        <p:spPr>
          <a:xfrm>
            <a:off x="4278907" y="4270707"/>
            <a:ext cx="1623419" cy="572700"/>
          </a:xfrm>
          <a:prstGeom prst="foldedCorner">
            <a:avLst>
              <a:gd fmla="val 16667" name="adj"/>
            </a:avLst>
          </a:prstGeom>
          <a:solidFill>
            <a:srgbClr val="00B050">
              <a:alpha val="55686"/>
            </a:srgb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Rounded"/>
              <a:ea typeface="Arial Rounded"/>
              <a:cs typeface="Arial Rounded"/>
              <a:sym typeface="Arial Rounded"/>
            </a:endParaRPr>
          </a:p>
        </p:txBody>
      </p:sp>
      <p:sp>
        <p:nvSpPr>
          <p:cNvPr id="893" name="Google Shape;893;p28"/>
          <p:cNvSpPr txBox="1"/>
          <p:nvPr/>
        </p:nvSpPr>
        <p:spPr>
          <a:xfrm>
            <a:off x="4372556" y="4298042"/>
            <a:ext cx="1358388" cy="5078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900">
                <a:solidFill>
                  <a:schemeClr val="lt1"/>
                </a:solidFill>
                <a:latin typeface="Arial Rounded"/>
                <a:ea typeface="Arial Rounded"/>
                <a:cs typeface="Arial Rounded"/>
                <a:sym typeface="Arial Rounded"/>
              </a:rPr>
              <a:t>Menggunakan ML untuk menemukan peringkat pengguna </a:t>
            </a:r>
            <a:endParaRPr/>
          </a:p>
        </p:txBody>
      </p:sp>
      <p:cxnSp>
        <p:nvCxnSpPr>
          <p:cNvPr id="894" name="Google Shape;894;p28"/>
          <p:cNvCxnSpPr/>
          <p:nvPr/>
        </p:nvCxnSpPr>
        <p:spPr>
          <a:xfrm>
            <a:off x="5902326" y="4577544"/>
            <a:ext cx="492475" cy="0"/>
          </a:xfrm>
          <a:prstGeom prst="straightConnector1">
            <a:avLst/>
          </a:prstGeom>
          <a:noFill/>
          <a:ln cap="flat" cmpd="sng" w="22225">
            <a:solidFill>
              <a:schemeClr val="accent2"/>
            </a:solidFill>
            <a:prstDash val="dash"/>
            <a:round/>
            <a:headEnd len="sm" w="sm" type="none"/>
            <a:tailEnd len="sm" w="sm" type="none"/>
          </a:ln>
        </p:spPr>
      </p:cxnSp>
      <p:sp>
        <p:nvSpPr>
          <p:cNvPr id="895" name="Google Shape;895;p28"/>
          <p:cNvSpPr txBox="1"/>
          <p:nvPr/>
        </p:nvSpPr>
        <p:spPr>
          <a:xfrm>
            <a:off x="6449205" y="4464725"/>
            <a:ext cx="1352941" cy="46166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dk1"/>
              </a:buClr>
              <a:buSzPts val="800"/>
              <a:buFont typeface="Arial"/>
              <a:buChar char="•"/>
            </a:pPr>
            <a:r>
              <a:rPr b="1" lang="en-ID" sz="800">
                <a:solidFill>
                  <a:schemeClr val="dk1"/>
                </a:solidFill>
                <a:latin typeface="Arial Rounded"/>
                <a:ea typeface="Arial Rounded"/>
                <a:cs typeface="Arial Rounded"/>
                <a:sym typeface="Arial Rounded"/>
              </a:rPr>
              <a:t>Singular Value Decomposition) SVD</a:t>
            </a:r>
            <a:endParaRPr/>
          </a:p>
        </p:txBody>
      </p:sp>
      <p:grpSp>
        <p:nvGrpSpPr>
          <p:cNvPr id="896" name="Google Shape;896;p28"/>
          <p:cNvGrpSpPr/>
          <p:nvPr/>
        </p:nvGrpSpPr>
        <p:grpSpPr>
          <a:xfrm>
            <a:off x="8421976" y="0"/>
            <a:ext cx="716036" cy="5143500"/>
            <a:chOff x="8421976" y="0"/>
            <a:chExt cx="716036" cy="5143500"/>
          </a:xfrm>
        </p:grpSpPr>
        <p:sp>
          <p:nvSpPr>
            <p:cNvPr id="897" name="Google Shape;897;p28"/>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898" name="Google Shape;898;p28"/>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899" name="Google Shape;899;p28"/>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00" name="Google Shape;900;p28"/>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01" name="Google Shape;901;p28"/>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02" name="Google Shape;902;p28"/>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03" name="Google Shape;903;p28"/>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904" name="Google Shape;904;p28"/>
          <p:cNvGrpSpPr/>
          <p:nvPr/>
        </p:nvGrpSpPr>
        <p:grpSpPr>
          <a:xfrm>
            <a:off x="281" y="1062"/>
            <a:ext cx="629784" cy="5143500"/>
            <a:chOff x="281" y="1062"/>
            <a:chExt cx="629784" cy="5143500"/>
          </a:xfrm>
        </p:grpSpPr>
        <p:sp>
          <p:nvSpPr>
            <p:cNvPr id="905" name="Google Shape;905;p28"/>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06" name="Google Shape;906;p28"/>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07" name="Google Shape;907;p28"/>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08" name="Google Shape;908;p28"/>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09" name="Google Shape;909;p28"/>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10" name="Google Shape;910;p28"/>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
        <p:nvSpPr>
          <p:cNvPr id="911" name="Google Shape;911;p28"/>
          <p:cNvSpPr/>
          <p:nvPr/>
        </p:nvSpPr>
        <p:spPr>
          <a:xfrm>
            <a:off x="2559100" y="240925"/>
            <a:ext cx="4096500"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12" name="Google Shape;912;p28"/>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913" name="Google Shape;913;p28"/>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29"/>
          <p:cNvSpPr txBox="1"/>
          <p:nvPr>
            <p:ph type="title"/>
          </p:nvPr>
        </p:nvSpPr>
        <p:spPr>
          <a:xfrm>
            <a:off x="720000" y="445025"/>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Collaborative Filtering</a:t>
            </a:r>
            <a:endParaRPr/>
          </a:p>
        </p:txBody>
      </p:sp>
      <p:grpSp>
        <p:nvGrpSpPr>
          <p:cNvPr id="919" name="Google Shape;919;p29"/>
          <p:cNvGrpSpPr/>
          <p:nvPr/>
        </p:nvGrpSpPr>
        <p:grpSpPr>
          <a:xfrm>
            <a:off x="720000" y="1828800"/>
            <a:ext cx="7701976" cy="2169041"/>
            <a:chOff x="0" y="0"/>
            <a:chExt cx="7701976" cy="2169041"/>
          </a:xfrm>
        </p:grpSpPr>
        <p:sp>
          <p:nvSpPr>
            <p:cNvPr id="920" name="Google Shape;920;p29"/>
            <p:cNvSpPr/>
            <p:nvPr/>
          </p:nvSpPr>
          <p:spPr>
            <a:xfrm>
              <a:off x="0" y="650712"/>
              <a:ext cx="7701976" cy="867616"/>
            </a:xfrm>
            <a:prstGeom prst="notchedRightArrow">
              <a:avLst>
                <a:gd fmla="val 50000" name="adj1"/>
                <a:gd fmla="val 50000" name="adj2"/>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2422" y="0"/>
              <a:ext cx="932473"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txBox="1"/>
            <p:nvPr/>
          </p:nvSpPr>
          <p:spPr>
            <a:xfrm>
              <a:off x="2422" y="0"/>
              <a:ext cx="932473" cy="867616"/>
            </a:xfrm>
            <a:prstGeom prst="rect">
              <a:avLst/>
            </a:prstGeom>
            <a:noFill/>
            <a:ln>
              <a:noFill/>
            </a:ln>
          </p:spPr>
          <p:txBody>
            <a:bodyPr anchorCtr="0" anchor="b"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Split data</a:t>
              </a:r>
              <a:endParaRPr/>
            </a:p>
          </p:txBody>
        </p:sp>
        <p:sp>
          <p:nvSpPr>
            <p:cNvPr id="923" name="Google Shape;923;p29"/>
            <p:cNvSpPr/>
            <p:nvPr/>
          </p:nvSpPr>
          <p:spPr>
            <a:xfrm>
              <a:off x="360207"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981519" y="1301425"/>
              <a:ext cx="932473"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txBox="1"/>
            <p:nvPr/>
          </p:nvSpPr>
          <p:spPr>
            <a:xfrm>
              <a:off x="981519" y="1301425"/>
              <a:ext cx="932473" cy="867616"/>
            </a:xfrm>
            <a:prstGeom prst="rect">
              <a:avLst/>
            </a:prstGeom>
            <a:noFill/>
            <a:ln>
              <a:noFill/>
            </a:ln>
          </p:spPr>
          <p:txBody>
            <a:bodyPr anchorCtr="0" anchor="t"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Fit the model</a:t>
              </a:r>
              <a:endParaRPr/>
            </a:p>
          </p:txBody>
        </p:sp>
        <p:sp>
          <p:nvSpPr>
            <p:cNvPr id="926" name="Google Shape;926;p29"/>
            <p:cNvSpPr/>
            <p:nvPr/>
          </p:nvSpPr>
          <p:spPr>
            <a:xfrm>
              <a:off x="1339304"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9"/>
            <p:cNvSpPr/>
            <p:nvPr/>
          </p:nvSpPr>
          <p:spPr>
            <a:xfrm>
              <a:off x="1960616" y="0"/>
              <a:ext cx="1289647"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txBox="1"/>
            <p:nvPr/>
          </p:nvSpPr>
          <p:spPr>
            <a:xfrm>
              <a:off x="1960616" y="0"/>
              <a:ext cx="1289647" cy="867616"/>
            </a:xfrm>
            <a:prstGeom prst="rect">
              <a:avLst/>
            </a:prstGeom>
            <a:noFill/>
            <a:ln>
              <a:noFill/>
            </a:ln>
          </p:spPr>
          <p:txBody>
            <a:bodyPr anchorCtr="0" anchor="b"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Hypertuning parameter</a:t>
              </a:r>
              <a:endParaRPr/>
            </a:p>
          </p:txBody>
        </p:sp>
        <p:sp>
          <p:nvSpPr>
            <p:cNvPr id="929" name="Google Shape;929;p29"/>
            <p:cNvSpPr/>
            <p:nvPr/>
          </p:nvSpPr>
          <p:spPr>
            <a:xfrm>
              <a:off x="2496988"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3296887" y="1301425"/>
              <a:ext cx="932473"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9"/>
            <p:cNvSpPr txBox="1"/>
            <p:nvPr/>
          </p:nvSpPr>
          <p:spPr>
            <a:xfrm>
              <a:off x="3296887" y="1301425"/>
              <a:ext cx="932473" cy="867616"/>
            </a:xfrm>
            <a:prstGeom prst="rect">
              <a:avLst/>
            </a:prstGeom>
            <a:noFill/>
            <a:ln>
              <a:noFill/>
            </a:ln>
          </p:spPr>
          <p:txBody>
            <a:bodyPr anchorCtr="0" anchor="t"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Find best model</a:t>
              </a:r>
              <a:endParaRPr/>
            </a:p>
          </p:txBody>
        </p:sp>
        <p:sp>
          <p:nvSpPr>
            <p:cNvPr id="932" name="Google Shape;932;p29"/>
            <p:cNvSpPr/>
            <p:nvPr/>
          </p:nvSpPr>
          <p:spPr>
            <a:xfrm>
              <a:off x="3654672"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4275984" y="0"/>
              <a:ext cx="932473"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9"/>
            <p:cNvSpPr txBox="1"/>
            <p:nvPr/>
          </p:nvSpPr>
          <p:spPr>
            <a:xfrm>
              <a:off x="4275984" y="0"/>
              <a:ext cx="932473" cy="867616"/>
            </a:xfrm>
            <a:prstGeom prst="rect">
              <a:avLst/>
            </a:prstGeom>
            <a:noFill/>
            <a:ln>
              <a:noFill/>
            </a:ln>
          </p:spPr>
          <p:txBody>
            <a:bodyPr anchorCtr="0" anchor="b"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Predict rating</a:t>
              </a:r>
              <a:endParaRPr/>
            </a:p>
          </p:txBody>
        </p:sp>
        <p:sp>
          <p:nvSpPr>
            <p:cNvPr id="935" name="Google Shape;935;p29"/>
            <p:cNvSpPr/>
            <p:nvPr/>
          </p:nvSpPr>
          <p:spPr>
            <a:xfrm>
              <a:off x="4633769"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a:off x="5255081" y="1301425"/>
              <a:ext cx="1674274" cy="86761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txBox="1"/>
            <p:nvPr/>
          </p:nvSpPr>
          <p:spPr>
            <a:xfrm>
              <a:off x="5255081" y="1301425"/>
              <a:ext cx="1674274" cy="867616"/>
            </a:xfrm>
            <a:prstGeom prst="rect">
              <a:avLst/>
            </a:prstGeom>
            <a:noFill/>
            <a:ln>
              <a:noFill/>
            </a:ln>
          </p:spPr>
          <p:txBody>
            <a:bodyPr anchorCtr="0" anchor="t" bIns="85325" lIns="85325" spcFirstLastPara="1" rIns="85325" wrap="square" tIns="85325">
              <a:noAutofit/>
            </a:bodyPr>
            <a:lstStyle/>
            <a:p>
              <a:pPr indent="0" lvl="0" marL="0" marR="0" rtl="0" algn="ctr">
                <a:lnSpc>
                  <a:spcPct val="90000"/>
                </a:lnSpc>
                <a:spcBef>
                  <a:spcPts val="0"/>
                </a:spcBef>
                <a:spcAft>
                  <a:spcPts val="0"/>
                </a:spcAft>
                <a:buClr>
                  <a:srgbClr val="002060"/>
                </a:buClr>
                <a:buSzPts val="1200"/>
                <a:buFont typeface="Arial"/>
                <a:buNone/>
              </a:pPr>
              <a:r>
                <a:rPr b="1" lang="en-ID" sz="1200">
                  <a:solidFill>
                    <a:srgbClr val="002060"/>
                  </a:solidFill>
                  <a:latin typeface="Arial Rounded"/>
                  <a:ea typeface="Arial Rounded"/>
                  <a:cs typeface="Arial Rounded"/>
                  <a:sym typeface="Arial Rounded"/>
                </a:rPr>
                <a:t>Get recommendation</a:t>
              </a:r>
              <a:endParaRPr/>
            </a:p>
          </p:txBody>
        </p:sp>
        <p:sp>
          <p:nvSpPr>
            <p:cNvPr id="938" name="Google Shape;938;p29"/>
            <p:cNvSpPr/>
            <p:nvPr/>
          </p:nvSpPr>
          <p:spPr>
            <a:xfrm>
              <a:off x="5983766" y="976068"/>
              <a:ext cx="216904" cy="216904"/>
            </a:xfrm>
            <a:prstGeom prst="ellipse">
              <a:avLst/>
            </a:prstGeom>
            <a:solidFill>
              <a:srgbClr val="00B050"/>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29"/>
          <p:cNvGrpSpPr/>
          <p:nvPr/>
        </p:nvGrpSpPr>
        <p:grpSpPr>
          <a:xfrm>
            <a:off x="281" y="1062"/>
            <a:ext cx="629784" cy="5143500"/>
            <a:chOff x="281" y="1062"/>
            <a:chExt cx="629784" cy="5143500"/>
          </a:xfrm>
        </p:grpSpPr>
        <p:sp>
          <p:nvSpPr>
            <p:cNvPr id="940" name="Google Shape;940;p29"/>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1" name="Google Shape;941;p29"/>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2" name="Google Shape;942;p29"/>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3" name="Google Shape;943;p29"/>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4" name="Google Shape;944;p29"/>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5" name="Google Shape;945;p29"/>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946" name="Google Shape;946;p29"/>
          <p:cNvGrpSpPr/>
          <p:nvPr/>
        </p:nvGrpSpPr>
        <p:grpSpPr>
          <a:xfrm>
            <a:off x="8421976" y="0"/>
            <a:ext cx="716036" cy="5143500"/>
            <a:chOff x="8421976" y="0"/>
            <a:chExt cx="716036" cy="5143500"/>
          </a:xfrm>
        </p:grpSpPr>
        <p:sp>
          <p:nvSpPr>
            <p:cNvPr id="947" name="Google Shape;947;p29"/>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948" name="Google Shape;948;p29"/>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49" name="Google Shape;949;p29"/>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50" name="Google Shape;950;p29"/>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51" name="Google Shape;951;p29"/>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52" name="Google Shape;952;p29"/>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53" name="Google Shape;953;p29"/>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954" name="Google Shape;954;p29"/>
          <p:cNvSpPr/>
          <p:nvPr/>
        </p:nvSpPr>
        <p:spPr>
          <a:xfrm>
            <a:off x="2551500" y="466925"/>
            <a:ext cx="4119000"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55" name="Google Shape;955;p29"/>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956" name="Google Shape;956;p29"/>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957" name="Google Shape;957;p29"/>
          <p:cNvPicPr preferRelativeResize="0"/>
          <p:nvPr/>
        </p:nvPicPr>
        <p:blipFill rotWithShape="1">
          <a:blip r:embed="rId3">
            <a:alphaModFix/>
          </a:blip>
          <a:srcRect b="0" l="0" r="0" t="0"/>
          <a:stretch/>
        </p:blipFill>
        <p:spPr>
          <a:xfrm>
            <a:off x="1897520" y="3582459"/>
            <a:ext cx="526703" cy="415384"/>
          </a:xfrm>
          <a:prstGeom prst="rect">
            <a:avLst/>
          </a:prstGeom>
          <a:noFill/>
          <a:ln>
            <a:noFill/>
          </a:ln>
        </p:spPr>
      </p:pic>
      <p:pic>
        <p:nvPicPr>
          <p:cNvPr id="958" name="Google Shape;958;p29"/>
          <p:cNvPicPr preferRelativeResize="0"/>
          <p:nvPr/>
        </p:nvPicPr>
        <p:blipFill rotWithShape="1">
          <a:blip r:embed="rId4">
            <a:alphaModFix/>
          </a:blip>
          <a:srcRect b="0" l="0" r="0" t="0"/>
          <a:stretch/>
        </p:blipFill>
        <p:spPr>
          <a:xfrm>
            <a:off x="3059997" y="1566606"/>
            <a:ext cx="576338" cy="700633"/>
          </a:xfrm>
          <a:prstGeom prst="rect">
            <a:avLst/>
          </a:prstGeom>
          <a:noFill/>
          <a:ln>
            <a:noFill/>
          </a:ln>
        </p:spPr>
      </p:pic>
      <p:pic>
        <p:nvPicPr>
          <p:cNvPr id="959" name="Google Shape;959;p29"/>
          <p:cNvPicPr preferRelativeResize="0"/>
          <p:nvPr/>
        </p:nvPicPr>
        <p:blipFill rotWithShape="1">
          <a:blip r:embed="rId5">
            <a:alphaModFix/>
          </a:blip>
          <a:srcRect b="0" l="0" r="0" t="0"/>
          <a:stretch/>
        </p:blipFill>
        <p:spPr>
          <a:xfrm>
            <a:off x="941804" y="1702275"/>
            <a:ext cx="526704" cy="484664"/>
          </a:xfrm>
          <a:prstGeom prst="rect">
            <a:avLst/>
          </a:prstGeom>
          <a:noFill/>
          <a:ln>
            <a:noFill/>
          </a:ln>
        </p:spPr>
      </p:pic>
      <p:pic>
        <p:nvPicPr>
          <p:cNvPr id="960" name="Google Shape;960;p29"/>
          <p:cNvPicPr preferRelativeResize="0"/>
          <p:nvPr/>
        </p:nvPicPr>
        <p:blipFill rotWithShape="1">
          <a:blip r:embed="rId6">
            <a:alphaModFix/>
          </a:blip>
          <a:srcRect b="0" l="0" r="0" t="0"/>
          <a:stretch/>
        </p:blipFill>
        <p:spPr>
          <a:xfrm>
            <a:off x="5047181" y="1646904"/>
            <a:ext cx="747518" cy="540035"/>
          </a:xfrm>
          <a:prstGeom prst="rect">
            <a:avLst/>
          </a:prstGeom>
          <a:noFill/>
          <a:ln>
            <a:noFill/>
          </a:ln>
        </p:spPr>
      </p:pic>
      <p:pic>
        <p:nvPicPr>
          <p:cNvPr id="961" name="Google Shape;961;p29"/>
          <p:cNvPicPr preferRelativeResize="0"/>
          <p:nvPr/>
        </p:nvPicPr>
        <p:blipFill rotWithShape="1">
          <a:blip r:embed="rId7">
            <a:alphaModFix/>
          </a:blip>
          <a:srcRect b="0" l="0" r="0" t="0"/>
          <a:stretch/>
        </p:blipFill>
        <p:spPr>
          <a:xfrm>
            <a:off x="6670482" y="3582458"/>
            <a:ext cx="480981" cy="606213"/>
          </a:xfrm>
          <a:prstGeom prst="rect">
            <a:avLst/>
          </a:prstGeom>
          <a:noFill/>
          <a:ln>
            <a:noFill/>
          </a:ln>
        </p:spPr>
      </p:pic>
      <p:pic>
        <p:nvPicPr>
          <p:cNvPr id="962" name="Google Shape;962;p29"/>
          <p:cNvPicPr preferRelativeResize="0"/>
          <p:nvPr/>
        </p:nvPicPr>
        <p:blipFill rotWithShape="1">
          <a:blip r:embed="rId8">
            <a:alphaModFix/>
          </a:blip>
          <a:srcRect b="0" l="0" r="0" t="0"/>
          <a:stretch/>
        </p:blipFill>
        <p:spPr>
          <a:xfrm>
            <a:off x="4071750" y="3578487"/>
            <a:ext cx="790693" cy="574158"/>
          </a:xfrm>
          <a:prstGeom prst="rect">
            <a:avLst/>
          </a:prstGeom>
          <a:noFill/>
          <a:ln>
            <a:noFill/>
          </a:ln>
        </p:spPr>
      </p:pic>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
          <p:cNvSpPr/>
          <p:nvPr/>
        </p:nvSpPr>
        <p:spPr>
          <a:xfrm>
            <a:off x="652608" y="1051549"/>
            <a:ext cx="4158574" cy="3116413"/>
          </a:xfrm>
          <a:prstGeom prst="ellipse">
            <a:avLst/>
          </a:prstGeom>
          <a:solidFill>
            <a:srgbClr val="00206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16" name="Google Shape;216;p3"/>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17" name="Google Shape;217;p3"/>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01</a:t>
            </a:r>
            <a:endParaRPr/>
          </a:p>
        </p:txBody>
      </p:sp>
      <p:sp>
        <p:nvSpPr>
          <p:cNvPr id="218" name="Google Shape;218;p3"/>
          <p:cNvSpPr/>
          <p:nvPr/>
        </p:nvSpPr>
        <p:spPr>
          <a:xfrm>
            <a:off x="652608" y="504550"/>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19" name="Google Shape;219;p3"/>
          <p:cNvSpPr/>
          <p:nvPr/>
        </p:nvSpPr>
        <p:spPr>
          <a:xfrm>
            <a:off x="584323" y="73767"/>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20" name="Google Shape;220;p3"/>
          <p:cNvSpPr/>
          <p:nvPr/>
        </p:nvSpPr>
        <p:spPr>
          <a:xfrm>
            <a:off x="4980326" y="2684563"/>
            <a:ext cx="3295248"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D" sz="3200" u="none" cap="none" strike="noStrike">
                <a:solidFill>
                  <a:srgbClr val="252527"/>
                </a:solidFill>
                <a:latin typeface="Lustria"/>
                <a:ea typeface="Lustria"/>
                <a:cs typeface="Lustria"/>
                <a:sym typeface="Lustria"/>
              </a:rPr>
              <a:t>Background </a:t>
            </a:r>
            <a:endParaRPr/>
          </a:p>
          <a:p>
            <a:pPr indent="0" lvl="0" marL="0" marR="0" rtl="0" algn="ctr">
              <a:spcBef>
                <a:spcPts val="0"/>
              </a:spcBef>
              <a:spcAft>
                <a:spcPts val="0"/>
              </a:spcAft>
              <a:buNone/>
            </a:pPr>
            <a:r>
              <a:rPr b="1" i="0" lang="en-ID" sz="3200" u="none" cap="none" strike="noStrike">
                <a:solidFill>
                  <a:srgbClr val="203875"/>
                </a:solidFill>
                <a:latin typeface="Lustria"/>
                <a:ea typeface="Lustria"/>
                <a:cs typeface="Lustria"/>
                <a:sym typeface="Lustria"/>
              </a:rPr>
              <a:t>and</a:t>
            </a:r>
            <a:r>
              <a:rPr b="1" i="0" lang="en-ID" sz="3200" u="none" cap="none" strike="noStrike">
                <a:solidFill>
                  <a:srgbClr val="252527"/>
                </a:solidFill>
                <a:latin typeface="Lustria"/>
                <a:ea typeface="Lustria"/>
                <a:cs typeface="Lustria"/>
                <a:sym typeface="Lustria"/>
              </a:rPr>
              <a:t> </a:t>
            </a:r>
            <a:endParaRPr/>
          </a:p>
          <a:p>
            <a:pPr indent="0" lvl="0" marL="0" marR="0" rtl="0" algn="ctr">
              <a:spcBef>
                <a:spcPts val="0"/>
              </a:spcBef>
              <a:spcAft>
                <a:spcPts val="0"/>
              </a:spcAft>
              <a:buNone/>
            </a:pPr>
            <a:r>
              <a:rPr b="1" i="0" lang="en-ID" sz="3200" u="none" cap="none" strike="noStrike">
                <a:solidFill>
                  <a:srgbClr val="252527"/>
                </a:solidFill>
                <a:latin typeface="Lustria"/>
                <a:ea typeface="Lustria"/>
                <a:cs typeface="Lustria"/>
                <a:sym typeface="Lustria"/>
              </a:rPr>
              <a:t>Objectives</a:t>
            </a:r>
            <a:endParaRPr b="1" i="0" sz="3200" u="none" cap="none" strike="noStrike">
              <a:solidFill>
                <a:srgbClr val="252527"/>
              </a:solidFill>
              <a:latin typeface="Lustria"/>
              <a:ea typeface="Lustria"/>
              <a:cs typeface="Lustria"/>
              <a:sym typeface="Lustria"/>
            </a:endParaRPr>
          </a:p>
        </p:txBody>
      </p:sp>
      <p:pic>
        <p:nvPicPr>
          <p:cNvPr id="221" name="Google Shape;221;p3"/>
          <p:cNvPicPr preferRelativeResize="0"/>
          <p:nvPr/>
        </p:nvPicPr>
        <p:blipFill rotWithShape="1">
          <a:blip r:embed="rId3">
            <a:alphaModFix/>
          </a:blip>
          <a:srcRect b="0" l="0" r="0" t="0"/>
          <a:stretch/>
        </p:blipFill>
        <p:spPr>
          <a:xfrm>
            <a:off x="1177790" y="1137810"/>
            <a:ext cx="3185752" cy="3116413"/>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30"/>
          <p:cNvSpPr txBox="1"/>
          <p:nvPr>
            <p:ph type="title"/>
          </p:nvPr>
        </p:nvSpPr>
        <p:spPr>
          <a:xfrm>
            <a:off x="720000" y="199070"/>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CF – Recommendation Results</a:t>
            </a:r>
            <a:endParaRPr/>
          </a:p>
        </p:txBody>
      </p:sp>
      <p:graphicFrame>
        <p:nvGraphicFramePr>
          <p:cNvPr id="968" name="Google Shape;968;p30"/>
          <p:cNvGraphicFramePr/>
          <p:nvPr/>
        </p:nvGraphicFramePr>
        <p:xfrm>
          <a:off x="2114451" y="1177290"/>
          <a:ext cx="3000000" cy="3000000"/>
        </p:xfrm>
        <a:graphic>
          <a:graphicData uri="http://schemas.openxmlformats.org/drawingml/2006/table">
            <a:tbl>
              <a:tblPr>
                <a:gradFill>
                  <a:gsLst>
                    <a:gs pos="0">
                      <a:srgbClr val="E0DCF6"/>
                    </a:gs>
                    <a:gs pos="100000">
                      <a:srgbClr val="9D8CE5"/>
                    </a:gs>
                  </a:gsLst>
                  <a:lin ang="5400000" scaled="0"/>
                </a:gradFill>
                <a:tableStyleId>{061BF0CB-8657-4D37-A649-6F99F5641E00}</a:tableStyleId>
              </a:tblPr>
              <a:tblGrid>
                <a:gridCol w="1404650"/>
                <a:gridCol w="1183500"/>
                <a:gridCol w="1294075"/>
              </a:tblGrid>
              <a:tr h="502925">
                <a:tc>
                  <a:txBody>
                    <a:bodyPr/>
                    <a:lstStyle/>
                    <a:p>
                      <a:pPr indent="0" lvl="0" marL="0" marR="0" rtl="0" algn="ctr">
                        <a:spcBef>
                          <a:spcPts val="0"/>
                        </a:spcBef>
                        <a:spcAft>
                          <a:spcPts val="0"/>
                        </a:spcAft>
                        <a:buNone/>
                      </a:pPr>
                      <a:r>
                        <a:rPr b="1" lang="en-ID" sz="1300"/>
                        <a:t>Algoritma</a:t>
                      </a:r>
                      <a:endParaRPr b="1" sz="1300"/>
                    </a:p>
                  </a:txBody>
                  <a:tcPr marT="45725" marB="45725" marR="91450" marL="91450" anchor="ctr">
                    <a:solidFill>
                      <a:srgbClr val="00B0F0"/>
                    </a:solidFill>
                  </a:tcPr>
                </a:tc>
                <a:tc>
                  <a:txBody>
                    <a:bodyPr/>
                    <a:lstStyle/>
                    <a:p>
                      <a:pPr indent="0" lvl="0" marL="0" marR="0" rtl="0" algn="ctr">
                        <a:spcBef>
                          <a:spcPts val="0"/>
                        </a:spcBef>
                        <a:spcAft>
                          <a:spcPts val="0"/>
                        </a:spcAft>
                        <a:buNone/>
                      </a:pPr>
                      <a:r>
                        <a:rPr b="1" lang="en-ID" sz="1300"/>
                        <a:t>Rmse_test</a:t>
                      </a:r>
                      <a:endParaRPr b="1" sz="1300"/>
                    </a:p>
                  </a:txBody>
                  <a:tcPr marT="45725" marB="45725" marR="91450" marL="91450" anchor="ctr">
                    <a:solidFill>
                      <a:srgbClr val="92D050"/>
                    </a:solidFill>
                  </a:tcPr>
                </a:tc>
                <a:tc>
                  <a:txBody>
                    <a:bodyPr/>
                    <a:lstStyle/>
                    <a:p>
                      <a:pPr indent="0" lvl="0" marL="0" marR="0" rtl="0" algn="ctr">
                        <a:spcBef>
                          <a:spcPts val="0"/>
                        </a:spcBef>
                        <a:spcAft>
                          <a:spcPts val="0"/>
                        </a:spcAft>
                        <a:buNone/>
                      </a:pPr>
                      <a:r>
                        <a:rPr b="1" lang="en-ID" sz="1300"/>
                        <a:t>CV_mean rmse</a:t>
                      </a:r>
                      <a:endParaRPr b="1" sz="1300"/>
                    </a:p>
                  </a:txBody>
                  <a:tcPr marT="45725" marB="45725" marR="91450" marL="91450" anchor="ctr">
                    <a:solidFill>
                      <a:srgbClr val="92D050"/>
                    </a:solidFill>
                  </a:tcPr>
                </a:tc>
              </a:tr>
              <a:tr h="297175">
                <a:tc>
                  <a:txBody>
                    <a:bodyPr/>
                    <a:lstStyle/>
                    <a:p>
                      <a:pPr indent="0" lvl="0" marL="0" marR="0" rtl="0" algn="ctr">
                        <a:spcBef>
                          <a:spcPts val="0"/>
                        </a:spcBef>
                        <a:spcAft>
                          <a:spcPts val="0"/>
                        </a:spcAft>
                        <a:buNone/>
                      </a:pPr>
                      <a:r>
                        <a:rPr b="1" lang="en-ID" sz="1300"/>
                        <a:t>KNNBasic</a:t>
                      </a:r>
                      <a:endParaRPr b="1" sz="1300"/>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0.905</a:t>
                      </a:r>
                      <a:endParaRPr sz="1300"/>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0.984</a:t>
                      </a:r>
                      <a:endParaRPr sz="1300"/>
                    </a:p>
                  </a:txBody>
                  <a:tcPr marT="45725" marB="45725" marR="91450" marL="91450" anchor="ctr"/>
                </a:tc>
              </a:tr>
              <a:tr h="297175">
                <a:tc>
                  <a:txBody>
                    <a:bodyPr/>
                    <a:lstStyle/>
                    <a:p>
                      <a:pPr indent="0" lvl="0" marL="0" marR="0" rtl="0" algn="ctr">
                        <a:spcBef>
                          <a:spcPts val="0"/>
                        </a:spcBef>
                        <a:spcAft>
                          <a:spcPts val="0"/>
                        </a:spcAft>
                        <a:buNone/>
                      </a:pPr>
                      <a:r>
                        <a:rPr b="1" lang="en-ID" sz="1300"/>
                        <a:t>KNNwithMeans</a:t>
                      </a:r>
                      <a:endParaRPr b="1" sz="1300"/>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0.995</a:t>
                      </a:r>
                      <a:endParaRPr sz="1300"/>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0.899</a:t>
                      </a:r>
                      <a:endParaRPr sz="1300"/>
                    </a:p>
                  </a:txBody>
                  <a:tcPr marT="45725" marB="45725" marR="91450" marL="91450" anchor="ctr"/>
                </a:tc>
              </a:tr>
              <a:tr h="297175">
                <a:tc>
                  <a:txBody>
                    <a:bodyPr/>
                    <a:lstStyle/>
                    <a:p>
                      <a:pPr indent="0" lvl="0" marL="0" marR="0" rtl="0" algn="ctr">
                        <a:spcBef>
                          <a:spcPts val="0"/>
                        </a:spcBef>
                        <a:spcAft>
                          <a:spcPts val="0"/>
                        </a:spcAft>
                        <a:buNone/>
                      </a:pPr>
                      <a:r>
                        <a:rPr b="1" lang="en-ID" sz="1300"/>
                        <a:t>SVD</a:t>
                      </a:r>
                      <a:endParaRPr/>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0.885</a:t>
                      </a:r>
                      <a:endParaRPr sz="1300"/>
                    </a:p>
                  </a:txBody>
                  <a:tcPr marT="45725" marB="45725" marR="91450" marL="91450" anchor="ctr"/>
                </a:tc>
                <a:tc>
                  <a:txBody>
                    <a:bodyPr/>
                    <a:lstStyle/>
                    <a:p>
                      <a:pPr indent="0" lvl="0" marL="0" marR="0" rtl="0" algn="ctr">
                        <a:spcBef>
                          <a:spcPts val="0"/>
                        </a:spcBef>
                        <a:spcAft>
                          <a:spcPts val="0"/>
                        </a:spcAft>
                        <a:buNone/>
                      </a:pPr>
                      <a:r>
                        <a:rPr b="0" i="0" lang="en-ID" sz="1350">
                          <a:solidFill>
                            <a:schemeClr val="dk1"/>
                          </a:solidFill>
                          <a:latin typeface="Lustria"/>
                          <a:ea typeface="Lustria"/>
                          <a:cs typeface="Lustria"/>
                          <a:sym typeface="Lustria"/>
                        </a:rPr>
                        <a:t>0.882</a:t>
                      </a:r>
                      <a:endParaRPr sz="1300"/>
                    </a:p>
                  </a:txBody>
                  <a:tcPr marT="45725" marB="45725" marR="91450" marL="91450" anchor="ctr"/>
                </a:tc>
              </a:tr>
            </a:tbl>
          </a:graphicData>
        </a:graphic>
      </p:graphicFrame>
      <p:sp>
        <p:nvSpPr>
          <p:cNvPr id="969" name="Google Shape;969;p30"/>
          <p:cNvSpPr/>
          <p:nvPr/>
        </p:nvSpPr>
        <p:spPr>
          <a:xfrm>
            <a:off x="1840428" y="230969"/>
            <a:ext cx="5463143"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970" name="Google Shape;970;p30"/>
          <p:cNvGrpSpPr/>
          <p:nvPr/>
        </p:nvGrpSpPr>
        <p:grpSpPr>
          <a:xfrm>
            <a:off x="281" y="1062"/>
            <a:ext cx="629784" cy="5143500"/>
            <a:chOff x="281" y="1062"/>
            <a:chExt cx="629784" cy="5143500"/>
          </a:xfrm>
        </p:grpSpPr>
        <p:sp>
          <p:nvSpPr>
            <p:cNvPr id="971" name="Google Shape;971;p30"/>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72" name="Google Shape;972;p30"/>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73" name="Google Shape;973;p30"/>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74" name="Google Shape;974;p30"/>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75" name="Google Shape;975;p30"/>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76" name="Google Shape;976;p30"/>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977" name="Google Shape;977;p30"/>
          <p:cNvGrpSpPr/>
          <p:nvPr/>
        </p:nvGrpSpPr>
        <p:grpSpPr>
          <a:xfrm>
            <a:off x="8421976" y="0"/>
            <a:ext cx="716036" cy="5143500"/>
            <a:chOff x="8421976" y="0"/>
            <a:chExt cx="716036" cy="5143500"/>
          </a:xfrm>
        </p:grpSpPr>
        <p:sp>
          <p:nvSpPr>
            <p:cNvPr id="978" name="Google Shape;978;p30"/>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979" name="Google Shape;979;p30"/>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80" name="Google Shape;980;p30"/>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81" name="Google Shape;981;p30"/>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82" name="Google Shape;982;p30"/>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83" name="Google Shape;983;p30"/>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84" name="Google Shape;984;p30"/>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985" name="Google Shape;985;p30"/>
          <p:cNvSpPr txBox="1"/>
          <p:nvPr/>
        </p:nvSpPr>
        <p:spPr>
          <a:xfrm>
            <a:off x="1337044" y="3582458"/>
            <a:ext cx="7084932" cy="461665"/>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rgbClr val="002060"/>
              </a:buClr>
              <a:buSzPts val="1200"/>
              <a:buFont typeface="Arial"/>
              <a:buChar char="•"/>
            </a:pPr>
            <a:r>
              <a:rPr b="1" lang="en-ID" sz="1200">
                <a:solidFill>
                  <a:srgbClr val="002060"/>
                </a:solidFill>
                <a:latin typeface="Lustria"/>
                <a:ea typeface="Lustria"/>
                <a:cs typeface="Lustria"/>
                <a:sym typeface="Lustria"/>
              </a:rPr>
              <a:t>Dari berbagai model yang kita bangun, model terbaik adalah SVD karena memiliki nilai RMSE test yang lebih kecil dibanding yang lainnya</a:t>
            </a:r>
            <a:endParaRPr b="1" sz="1200">
              <a:solidFill>
                <a:srgbClr val="002060"/>
              </a:solidFill>
              <a:latin typeface="Lustria"/>
              <a:ea typeface="Lustria"/>
              <a:cs typeface="Lustria"/>
              <a:sym typeface="Lustria"/>
            </a:endParaRPr>
          </a:p>
        </p:txBody>
      </p:sp>
      <p:sp>
        <p:nvSpPr>
          <p:cNvPr id="986" name="Google Shape;986;p30"/>
          <p:cNvSpPr txBox="1"/>
          <p:nvPr/>
        </p:nvSpPr>
        <p:spPr>
          <a:xfrm>
            <a:off x="1190847" y="3104707"/>
            <a:ext cx="1371600" cy="338554"/>
          </a:xfrm>
          <a:prstGeom prst="rect">
            <a:avLst/>
          </a:prstGeom>
          <a:solidFill>
            <a:srgbClr val="7F7F7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600">
                <a:solidFill>
                  <a:srgbClr val="002060"/>
                </a:solidFill>
                <a:latin typeface="Lustria"/>
                <a:ea typeface="Lustria"/>
                <a:cs typeface="Lustria"/>
                <a:sym typeface="Lustria"/>
              </a:rPr>
              <a:t>Best Model</a:t>
            </a:r>
            <a:endParaRPr/>
          </a:p>
        </p:txBody>
      </p:sp>
      <p:sp>
        <p:nvSpPr>
          <p:cNvPr id="987" name="Google Shape;987;p30"/>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988" name="Google Shape;988;p30"/>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31"/>
          <p:cNvSpPr/>
          <p:nvPr/>
        </p:nvSpPr>
        <p:spPr>
          <a:xfrm>
            <a:off x="5120354" y="1512640"/>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94" name="Google Shape;994;p31"/>
          <p:cNvSpPr/>
          <p:nvPr/>
        </p:nvSpPr>
        <p:spPr>
          <a:xfrm>
            <a:off x="1172802" y="1493062"/>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995" name="Google Shape;995;p31"/>
          <p:cNvSpPr txBox="1"/>
          <p:nvPr>
            <p:ph type="title"/>
          </p:nvPr>
        </p:nvSpPr>
        <p:spPr>
          <a:xfrm>
            <a:off x="720000" y="199070"/>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CF – Recommendation Results</a:t>
            </a:r>
            <a:endParaRPr/>
          </a:p>
        </p:txBody>
      </p:sp>
      <p:sp>
        <p:nvSpPr>
          <p:cNvPr id="996" name="Google Shape;996;p31"/>
          <p:cNvSpPr txBox="1"/>
          <p:nvPr/>
        </p:nvSpPr>
        <p:spPr>
          <a:xfrm>
            <a:off x="1169949" y="1582780"/>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2</a:t>
            </a:r>
            <a:endParaRPr b="1" sz="900">
              <a:solidFill>
                <a:schemeClr val="dk1"/>
              </a:solidFill>
              <a:latin typeface="Arial Rounded"/>
              <a:ea typeface="Arial Rounded"/>
              <a:cs typeface="Arial Rounded"/>
              <a:sym typeface="Arial Rounded"/>
            </a:endParaRPr>
          </a:p>
        </p:txBody>
      </p:sp>
      <p:sp>
        <p:nvSpPr>
          <p:cNvPr id="997" name="Google Shape;997;p31"/>
          <p:cNvSpPr/>
          <p:nvPr/>
        </p:nvSpPr>
        <p:spPr>
          <a:xfrm>
            <a:off x="2738165" y="1000085"/>
            <a:ext cx="2847989" cy="413686"/>
          </a:xfrm>
          <a:prstGeom prst="flowChartTerminator">
            <a:avLst/>
          </a:prstGeom>
          <a:solidFill>
            <a:srgbClr val="D8D8D8"/>
          </a:solidFill>
          <a:ln cap="rnd"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998" name="Google Shape;998;p31"/>
          <p:cNvSpPr txBox="1"/>
          <p:nvPr/>
        </p:nvSpPr>
        <p:spPr>
          <a:xfrm>
            <a:off x="3127999" y="1071714"/>
            <a:ext cx="206832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000" u="sng">
                <a:solidFill>
                  <a:srgbClr val="002060"/>
                </a:solidFill>
                <a:latin typeface="Lustria"/>
                <a:ea typeface="Lustria"/>
                <a:cs typeface="Lustria"/>
                <a:sym typeface="Lustria"/>
              </a:rPr>
              <a:t>Memory Based - KNNBasic</a:t>
            </a:r>
            <a:endParaRPr b="1" sz="1000" u="sng">
              <a:solidFill>
                <a:srgbClr val="002060"/>
              </a:solidFill>
              <a:latin typeface="Lustria"/>
              <a:ea typeface="Lustria"/>
              <a:cs typeface="Lustria"/>
              <a:sym typeface="Lustria"/>
            </a:endParaRPr>
          </a:p>
        </p:txBody>
      </p:sp>
      <p:sp>
        <p:nvSpPr>
          <p:cNvPr id="999" name="Google Shape;999;p31"/>
          <p:cNvSpPr txBox="1"/>
          <p:nvPr/>
        </p:nvSpPr>
        <p:spPr>
          <a:xfrm>
            <a:off x="5120354" y="1570789"/>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5</a:t>
            </a:r>
            <a:endParaRPr b="1" sz="900">
              <a:solidFill>
                <a:schemeClr val="dk1"/>
              </a:solidFill>
              <a:latin typeface="Arial Rounded"/>
              <a:ea typeface="Arial Rounded"/>
              <a:cs typeface="Arial Rounded"/>
              <a:sym typeface="Arial Rounded"/>
            </a:endParaRPr>
          </a:p>
        </p:txBody>
      </p:sp>
      <p:sp>
        <p:nvSpPr>
          <p:cNvPr id="1000" name="Google Shape;1000;p31"/>
          <p:cNvSpPr/>
          <p:nvPr/>
        </p:nvSpPr>
        <p:spPr>
          <a:xfrm>
            <a:off x="1837575" y="254008"/>
            <a:ext cx="5463143"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1001" name="Google Shape;1001;p31"/>
          <p:cNvGrpSpPr/>
          <p:nvPr/>
        </p:nvGrpSpPr>
        <p:grpSpPr>
          <a:xfrm>
            <a:off x="281" y="1062"/>
            <a:ext cx="629784" cy="5143500"/>
            <a:chOff x="281" y="1062"/>
            <a:chExt cx="629784" cy="5143500"/>
          </a:xfrm>
        </p:grpSpPr>
        <p:sp>
          <p:nvSpPr>
            <p:cNvPr id="1002" name="Google Shape;1002;p31"/>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03" name="Google Shape;1003;p31"/>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04" name="Google Shape;1004;p31"/>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05" name="Google Shape;1005;p31"/>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06" name="Google Shape;1006;p31"/>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07" name="Google Shape;1007;p31"/>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1008" name="Google Shape;1008;p31"/>
          <p:cNvGrpSpPr/>
          <p:nvPr/>
        </p:nvGrpSpPr>
        <p:grpSpPr>
          <a:xfrm>
            <a:off x="8421976" y="0"/>
            <a:ext cx="716036" cy="5143500"/>
            <a:chOff x="8421976" y="0"/>
            <a:chExt cx="716036" cy="5143500"/>
          </a:xfrm>
        </p:grpSpPr>
        <p:sp>
          <p:nvSpPr>
            <p:cNvPr id="1009" name="Google Shape;1009;p31"/>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10" name="Google Shape;1010;p31"/>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11" name="Google Shape;1011;p31"/>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12" name="Google Shape;1012;p31"/>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13" name="Google Shape;1013;p31"/>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14" name="Google Shape;1014;p31"/>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15" name="Google Shape;1015;p31"/>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aphicFrame>
        <p:nvGraphicFramePr>
          <p:cNvPr id="1016" name="Google Shape;1016;p31"/>
          <p:cNvGraphicFramePr/>
          <p:nvPr/>
        </p:nvGraphicFramePr>
        <p:xfrm>
          <a:off x="710351" y="1936209"/>
          <a:ext cx="3000000" cy="3000000"/>
        </p:xfrm>
        <a:graphic>
          <a:graphicData uri="http://schemas.openxmlformats.org/drawingml/2006/table">
            <a:tbl>
              <a:tblPr bandCol="1" firstRow="1">
                <a:gradFill>
                  <a:gsLst>
                    <a:gs pos="0">
                      <a:srgbClr val="D0E2F3"/>
                    </a:gs>
                    <a:gs pos="100000">
                      <a:srgbClr val="76B4E1"/>
                    </a:gs>
                  </a:gsLst>
                  <a:lin ang="5400000" scaled="0"/>
                </a:gradFill>
                <a:tableStyleId>{7CC5CD3D-E1AA-4014-B253-817DD26B86FE}</a:tableStyleId>
              </a:tblPr>
              <a:tblGrid>
                <a:gridCol w="576325"/>
                <a:gridCol w="640500"/>
                <a:gridCol w="717525"/>
                <a:gridCol w="1765000"/>
              </a:tblGrid>
              <a:tr h="4141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b="1" sz="900">
                        <a:latin typeface="Arial Rounded"/>
                        <a:ea typeface="Arial Rounded"/>
                        <a:cs typeface="Arial Rounded"/>
                        <a:sym typeface="Arial Rounded"/>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b="1" sz="900">
                        <a:latin typeface="Arial Rounded"/>
                        <a:ea typeface="Arial Rounded"/>
                        <a:cs typeface="Arial Rounded"/>
                        <a:sym typeface="Arial Rounded"/>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45725" marB="45725" marR="91450" marL="91450" anchor="ctr"/>
                </a:tc>
              </a:tr>
              <a:tr h="5382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260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4.159434</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Wars: Episode IV - A New Hope (1977)</a:t>
                      </a:r>
                      <a:endParaRPr/>
                    </a:p>
                  </a:txBody>
                  <a:tcPr marT="45725" marB="45725" marR="91450" marL="91450" anchor="ctr"/>
                </a:tc>
              </a:tr>
              <a:tr h="3820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802</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3.654438</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Phenomenon (1996)</a:t>
                      </a:r>
                      <a:endParaRPr/>
                    </a:p>
                  </a:txBody>
                  <a:tcPr marT="45725" marB="45725" marR="91450" marL="91450" anchor="ctr"/>
                </a:tc>
              </a:tr>
              <a:tr h="3820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25</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3.433071</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Leaving Las Vegas (1995)</a:t>
                      </a:r>
                      <a:endParaRPr/>
                    </a:p>
                  </a:txBody>
                  <a:tcPr marT="45725" marB="45725" marR="91450" marL="91450" anchor="ctr"/>
                </a:tc>
              </a:tr>
              <a:tr h="3820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1356</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3.308733</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Trek: First Contact (1996)</a:t>
                      </a:r>
                      <a:endParaRPr/>
                    </a:p>
                  </a:txBody>
                  <a:tcPr marT="45725" marB="45725" marR="91450" marL="91450" anchor="ctr"/>
                </a:tc>
              </a:tr>
              <a:tr h="3820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788</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3.079527</a:t>
                      </a:r>
                      <a:endParaRPr/>
                    </a:p>
                  </a:txBody>
                  <a:tcPr marT="45725" marB="45725" marR="91450" marL="9145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Nutty Professor, The (1996)</a:t>
                      </a:r>
                      <a:endParaRPr/>
                    </a:p>
                  </a:txBody>
                  <a:tcPr marT="45725" marB="45725" marR="91450" marL="91450" anchor="ctr"/>
                </a:tc>
              </a:tr>
            </a:tbl>
          </a:graphicData>
        </a:graphic>
      </p:graphicFrame>
      <p:graphicFrame>
        <p:nvGraphicFramePr>
          <p:cNvPr id="1017" name="Google Shape;1017;p31"/>
          <p:cNvGraphicFramePr/>
          <p:nvPr/>
        </p:nvGraphicFramePr>
        <p:xfrm>
          <a:off x="4516930" y="1941901"/>
          <a:ext cx="3000000" cy="3000000"/>
        </p:xfrm>
        <a:graphic>
          <a:graphicData uri="http://schemas.openxmlformats.org/drawingml/2006/table">
            <a:tbl>
              <a:tblPr bandCol="1" firstRow="1">
                <a:noFill/>
                <a:tableStyleId>{7CC5CD3D-E1AA-4014-B253-817DD26B86FE}</a:tableStyleId>
              </a:tblPr>
              <a:tblGrid>
                <a:gridCol w="493700"/>
                <a:gridCol w="584800"/>
                <a:gridCol w="668375"/>
                <a:gridCol w="2106225"/>
              </a:tblGrid>
              <a:tr h="5268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b="1" sz="900">
                        <a:latin typeface="Arial Rounded"/>
                        <a:ea typeface="Arial Rounded"/>
                        <a:cs typeface="Arial Rounded"/>
                        <a:sym typeface="Arial Rounded"/>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b="1" sz="900">
                        <a:latin typeface="Arial Rounded"/>
                        <a:ea typeface="Arial Rounded"/>
                        <a:cs typeface="Arial Rounded"/>
                        <a:sym typeface="Arial Rounded"/>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25175" marB="25175" marR="50325" marL="50325" anchor="ctr"/>
                </a:tc>
              </a:tr>
              <a:tr h="390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59784</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4.272626</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Kung Fu Panda (2008)</a:t>
                      </a:r>
                      <a:endParaRPr/>
                    </a:p>
                  </a:txBody>
                  <a:tcPr marT="25175" marB="25175" marR="50325" marL="50325" anchor="ctr"/>
                </a:tc>
              </a:tr>
              <a:tr h="390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68954</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4.255025</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Up (2009)</a:t>
                      </a:r>
                      <a:endParaRPr/>
                    </a:p>
                  </a:txBody>
                  <a:tcPr marT="25175" marB="25175" marR="50325" marL="50325" anchor="ctr"/>
                </a:tc>
              </a:tr>
              <a:tr h="390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2300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3.993627</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Producers, The (1968)</a:t>
                      </a:r>
                      <a:endParaRPr/>
                    </a:p>
                  </a:txBody>
                  <a:tcPr marT="25175" marB="25175" marR="50325" marL="50325" anchor="ctr"/>
                </a:tc>
              </a:tr>
              <a:tr h="390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319</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3.679453</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Shallow Grave (1994)</a:t>
                      </a:r>
                      <a:endParaRPr/>
                    </a:p>
                  </a:txBody>
                  <a:tcPr marT="25175" marB="25175" marR="50325" marL="50325" anchor="ctr"/>
                </a:tc>
              </a:tr>
              <a:tr h="390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595</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3.621695</a:t>
                      </a:r>
                      <a:endParaRPr/>
                    </a:p>
                  </a:txBody>
                  <a:tcPr marT="25175" marB="25175" marR="50325" marL="503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Beauty and the Beast (1991)</a:t>
                      </a:r>
                      <a:endParaRPr/>
                    </a:p>
                  </a:txBody>
                  <a:tcPr marT="25175" marB="25175" marR="50325" marL="50325" anchor="ctr"/>
                </a:tc>
              </a:tr>
            </a:tbl>
          </a:graphicData>
        </a:graphic>
      </p:graphicFrame>
      <p:sp>
        <p:nvSpPr>
          <p:cNvPr id="1018" name="Google Shape;1018;p31"/>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19" name="Google Shape;1019;p31"/>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32"/>
          <p:cNvSpPr/>
          <p:nvPr/>
        </p:nvSpPr>
        <p:spPr>
          <a:xfrm>
            <a:off x="5120354" y="1512640"/>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25" name="Google Shape;1025;p32"/>
          <p:cNvSpPr/>
          <p:nvPr/>
        </p:nvSpPr>
        <p:spPr>
          <a:xfrm>
            <a:off x="1172802" y="1493062"/>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26" name="Google Shape;1026;p32"/>
          <p:cNvSpPr txBox="1"/>
          <p:nvPr>
            <p:ph type="title"/>
          </p:nvPr>
        </p:nvSpPr>
        <p:spPr>
          <a:xfrm>
            <a:off x="720000" y="199070"/>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CF – Recommendation Results</a:t>
            </a:r>
            <a:endParaRPr/>
          </a:p>
        </p:txBody>
      </p:sp>
      <p:sp>
        <p:nvSpPr>
          <p:cNvPr id="1027" name="Google Shape;1027;p32"/>
          <p:cNvSpPr txBox="1"/>
          <p:nvPr/>
        </p:nvSpPr>
        <p:spPr>
          <a:xfrm>
            <a:off x="1169949" y="1582780"/>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2</a:t>
            </a:r>
            <a:endParaRPr b="1" sz="900">
              <a:solidFill>
                <a:schemeClr val="dk1"/>
              </a:solidFill>
              <a:latin typeface="Arial Rounded"/>
              <a:ea typeface="Arial Rounded"/>
              <a:cs typeface="Arial Rounded"/>
              <a:sym typeface="Arial Rounded"/>
            </a:endParaRPr>
          </a:p>
        </p:txBody>
      </p:sp>
      <p:sp>
        <p:nvSpPr>
          <p:cNvPr id="1028" name="Google Shape;1028;p32"/>
          <p:cNvSpPr/>
          <p:nvPr/>
        </p:nvSpPr>
        <p:spPr>
          <a:xfrm>
            <a:off x="2738165" y="1000085"/>
            <a:ext cx="2847989" cy="413686"/>
          </a:xfrm>
          <a:prstGeom prst="flowChartTerminator">
            <a:avLst/>
          </a:prstGeom>
          <a:solidFill>
            <a:srgbClr val="D8D8D8"/>
          </a:solidFill>
          <a:ln cap="rnd"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29" name="Google Shape;1029;p32"/>
          <p:cNvSpPr txBox="1"/>
          <p:nvPr/>
        </p:nvSpPr>
        <p:spPr>
          <a:xfrm>
            <a:off x="3128000" y="1071725"/>
            <a:ext cx="24198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000" u="sng">
                <a:solidFill>
                  <a:srgbClr val="002060"/>
                </a:solidFill>
                <a:latin typeface="Lustria"/>
                <a:ea typeface="Lustria"/>
                <a:cs typeface="Lustria"/>
                <a:sym typeface="Lustria"/>
              </a:rPr>
              <a:t>Memory Based - KNNwithMeans</a:t>
            </a:r>
            <a:endParaRPr b="1" sz="1000" u="sng">
              <a:solidFill>
                <a:srgbClr val="002060"/>
              </a:solidFill>
              <a:latin typeface="Lustria"/>
              <a:ea typeface="Lustria"/>
              <a:cs typeface="Lustria"/>
              <a:sym typeface="Lustria"/>
            </a:endParaRPr>
          </a:p>
        </p:txBody>
      </p:sp>
      <p:sp>
        <p:nvSpPr>
          <p:cNvPr id="1030" name="Google Shape;1030;p32"/>
          <p:cNvSpPr txBox="1"/>
          <p:nvPr/>
        </p:nvSpPr>
        <p:spPr>
          <a:xfrm>
            <a:off x="5120354" y="1570789"/>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5</a:t>
            </a:r>
            <a:endParaRPr b="1" sz="900">
              <a:solidFill>
                <a:schemeClr val="dk1"/>
              </a:solidFill>
              <a:latin typeface="Arial Rounded"/>
              <a:ea typeface="Arial Rounded"/>
              <a:cs typeface="Arial Rounded"/>
              <a:sym typeface="Arial Rounded"/>
            </a:endParaRPr>
          </a:p>
        </p:txBody>
      </p:sp>
      <p:sp>
        <p:nvSpPr>
          <p:cNvPr id="1031" name="Google Shape;1031;p32"/>
          <p:cNvSpPr/>
          <p:nvPr/>
        </p:nvSpPr>
        <p:spPr>
          <a:xfrm>
            <a:off x="1837575" y="254008"/>
            <a:ext cx="5463143"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aphicFrame>
        <p:nvGraphicFramePr>
          <p:cNvPr id="1032" name="Google Shape;1032;p32"/>
          <p:cNvGraphicFramePr/>
          <p:nvPr/>
        </p:nvGraphicFramePr>
        <p:xfrm>
          <a:off x="804389" y="2061169"/>
          <a:ext cx="3000000" cy="3000000"/>
        </p:xfrm>
        <a:graphic>
          <a:graphicData uri="http://schemas.openxmlformats.org/drawingml/2006/table">
            <a:tbl>
              <a:tblPr bandCol="1" firstRow="1">
                <a:noFill/>
                <a:tableStyleId>{7CC5CD3D-E1AA-4014-B253-817DD26B86FE}</a:tableStyleId>
              </a:tblPr>
              <a:tblGrid>
                <a:gridCol w="555850"/>
                <a:gridCol w="599275"/>
                <a:gridCol w="686125"/>
                <a:gridCol w="1372275"/>
              </a:tblGrid>
              <a:tr h="3309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b="1" sz="900">
                        <a:latin typeface="Arial Rounded"/>
                        <a:ea typeface="Arial Rounded"/>
                        <a:cs typeface="Arial Rounded"/>
                        <a:sym typeface="Arial Rounded"/>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b="1" sz="900">
                        <a:latin typeface="Arial Rounded"/>
                        <a:ea typeface="Arial Rounded"/>
                        <a:cs typeface="Arial Rounded"/>
                        <a:sym typeface="Arial Rounded"/>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37350" marB="37350" marR="74725" marL="74725" anchor="ctr"/>
                </a:tc>
              </a:tr>
              <a:tr h="4663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260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4.538026</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Wars: Episode IV - A New Hope (1977)</a:t>
                      </a:r>
                      <a:endParaRPr/>
                    </a:p>
                  </a:txBody>
                  <a:tcPr marT="37350" marB="37350" marR="74725" marL="74725" anchor="ctr"/>
                </a:tc>
              </a:tr>
              <a:tr h="3309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25</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4.052177</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Leaving Las Vegas (1995)</a:t>
                      </a:r>
                      <a:endParaRPr/>
                    </a:p>
                  </a:txBody>
                  <a:tcPr marT="37350" marB="37350" marR="74725" marL="74725" anchor="ctr"/>
                </a:tc>
              </a:tr>
              <a:tr h="3309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802</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3.935457</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Phenomenon (1996)</a:t>
                      </a:r>
                      <a:endParaRPr/>
                    </a:p>
                  </a:txBody>
                  <a:tcPr marT="37350" marB="37350" marR="74725" marL="74725" anchor="ctr"/>
                </a:tc>
              </a:tr>
              <a:tr h="3309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1356</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3.933979</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Trek: First Contact (1996)</a:t>
                      </a:r>
                      <a:endParaRPr/>
                    </a:p>
                  </a:txBody>
                  <a:tcPr marT="37350" marB="37350" marR="74725" marL="74725" anchor="ctr"/>
                </a:tc>
              </a:tr>
              <a:tr h="3309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788</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3.558691</a:t>
                      </a:r>
                      <a:endParaRPr/>
                    </a:p>
                  </a:txBody>
                  <a:tcPr marT="37350" marB="37350" marR="74725" marL="7472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Nutty Professor, The (1996)</a:t>
                      </a:r>
                      <a:endParaRPr/>
                    </a:p>
                  </a:txBody>
                  <a:tcPr marT="37350" marB="37350" marR="74725" marL="74725" anchor="ctr"/>
                </a:tc>
              </a:tr>
            </a:tbl>
          </a:graphicData>
        </a:graphic>
      </p:graphicFrame>
      <p:graphicFrame>
        <p:nvGraphicFramePr>
          <p:cNvPr id="1033" name="Google Shape;1033;p32"/>
          <p:cNvGraphicFramePr/>
          <p:nvPr/>
        </p:nvGraphicFramePr>
        <p:xfrm>
          <a:off x="4544596" y="2058805"/>
          <a:ext cx="3000000" cy="3000000"/>
        </p:xfrm>
        <a:graphic>
          <a:graphicData uri="http://schemas.openxmlformats.org/drawingml/2006/table">
            <a:tbl>
              <a:tblPr bandCol="1" firstRow="1">
                <a:noFill/>
                <a:tableStyleId>{7CC5CD3D-E1AA-4014-B253-817DD26B86FE}</a:tableStyleId>
              </a:tblPr>
              <a:tblGrid>
                <a:gridCol w="494275"/>
                <a:gridCol w="663050"/>
                <a:gridCol w="711275"/>
                <a:gridCol w="1702775"/>
              </a:tblGrid>
              <a:tr h="3430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30150" marB="30150" marR="60300" marL="60300" anchor="ctr"/>
                </a:tc>
              </a:tr>
              <a:tr h="21762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68954</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3.586721</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Up (2009)</a:t>
                      </a:r>
                      <a:endParaRPr/>
                    </a:p>
                  </a:txBody>
                  <a:tcPr marT="30150" marB="30150" marR="60300" marL="60300" anchor="ctr"/>
                </a:tc>
              </a:tr>
              <a:tr h="3687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72737</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3.495732</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Princess and the Frog, The (2009)</a:t>
                      </a:r>
                      <a:endParaRPr/>
                    </a:p>
                  </a:txBody>
                  <a:tcPr marT="30150" marB="30150" marR="60300" marL="60300" anchor="ctr"/>
                </a:tc>
              </a:tr>
              <a:tr h="3654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2300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3.362501</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Producers, The (1968)</a:t>
                      </a:r>
                      <a:endParaRPr/>
                    </a:p>
                  </a:txBody>
                  <a:tcPr marT="30150" marB="30150" marR="60300" marL="60300" anchor="ctr"/>
                </a:tc>
              </a:tr>
              <a:tr h="5149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4016</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3.308646</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Emperor's New Groove, The (2000)</a:t>
                      </a:r>
                      <a:endParaRPr/>
                    </a:p>
                  </a:txBody>
                  <a:tcPr marT="30150" marB="30150" marR="60300" marL="60300" anchor="ctr"/>
                </a:tc>
              </a:tr>
              <a:tr h="3654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59784</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3.290857</a:t>
                      </a:r>
                      <a:endParaRPr/>
                    </a:p>
                  </a:txBody>
                  <a:tcPr marT="30150" marB="30150" marR="60300" marL="60300"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Kung Fu Panda (2008)</a:t>
                      </a:r>
                      <a:endParaRPr/>
                    </a:p>
                  </a:txBody>
                  <a:tcPr marT="30150" marB="30150" marR="60300" marL="60300" anchor="ctr"/>
                </a:tc>
              </a:tr>
            </a:tbl>
          </a:graphicData>
        </a:graphic>
      </p:graphicFrame>
      <p:grpSp>
        <p:nvGrpSpPr>
          <p:cNvPr id="1034" name="Google Shape;1034;p32"/>
          <p:cNvGrpSpPr/>
          <p:nvPr/>
        </p:nvGrpSpPr>
        <p:grpSpPr>
          <a:xfrm>
            <a:off x="281" y="1062"/>
            <a:ext cx="629784" cy="5143500"/>
            <a:chOff x="281" y="1062"/>
            <a:chExt cx="629784" cy="5143500"/>
          </a:xfrm>
        </p:grpSpPr>
        <p:sp>
          <p:nvSpPr>
            <p:cNvPr id="1035" name="Google Shape;1035;p32"/>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36" name="Google Shape;1036;p32"/>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37" name="Google Shape;1037;p32"/>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38" name="Google Shape;1038;p32"/>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39" name="Google Shape;1039;p32"/>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40" name="Google Shape;1040;p32"/>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1041" name="Google Shape;1041;p32"/>
          <p:cNvGrpSpPr/>
          <p:nvPr/>
        </p:nvGrpSpPr>
        <p:grpSpPr>
          <a:xfrm>
            <a:off x="8421976" y="0"/>
            <a:ext cx="716036" cy="5143500"/>
            <a:chOff x="8421976" y="0"/>
            <a:chExt cx="716036" cy="5143500"/>
          </a:xfrm>
        </p:grpSpPr>
        <p:sp>
          <p:nvSpPr>
            <p:cNvPr id="1042" name="Google Shape;1042;p32"/>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43" name="Google Shape;1043;p32"/>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44" name="Google Shape;1044;p32"/>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45" name="Google Shape;1045;p32"/>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46" name="Google Shape;1046;p32"/>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47" name="Google Shape;1047;p32"/>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48" name="Google Shape;1048;p32"/>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1049" name="Google Shape;1049;p32"/>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50" name="Google Shape;1050;p32"/>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33"/>
          <p:cNvSpPr/>
          <p:nvPr/>
        </p:nvSpPr>
        <p:spPr>
          <a:xfrm>
            <a:off x="1172802" y="1493062"/>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56" name="Google Shape;1056;p33"/>
          <p:cNvSpPr/>
          <p:nvPr/>
        </p:nvSpPr>
        <p:spPr>
          <a:xfrm>
            <a:off x="5120354" y="1512640"/>
            <a:ext cx="2419864" cy="371112"/>
          </a:xfrm>
          <a:prstGeom prst="round2SameRect">
            <a:avLst>
              <a:gd fmla="val 16667" name="adj1"/>
              <a:gd fmla="val 0" name="adj2"/>
            </a:avLst>
          </a:prstGeom>
          <a:solidFill>
            <a:schemeClr val="lt1"/>
          </a:solidFill>
          <a:ln cap="rnd" cmpd="sng" w="15875">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57" name="Google Shape;1057;p33"/>
          <p:cNvSpPr txBox="1"/>
          <p:nvPr>
            <p:ph type="title"/>
          </p:nvPr>
        </p:nvSpPr>
        <p:spPr>
          <a:xfrm>
            <a:off x="720000" y="199070"/>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CF – Recommendation Results</a:t>
            </a:r>
            <a:endParaRPr/>
          </a:p>
        </p:txBody>
      </p:sp>
      <p:sp>
        <p:nvSpPr>
          <p:cNvPr id="1058" name="Google Shape;1058;p33"/>
          <p:cNvSpPr/>
          <p:nvPr/>
        </p:nvSpPr>
        <p:spPr>
          <a:xfrm>
            <a:off x="2738165" y="1000085"/>
            <a:ext cx="2847989" cy="413686"/>
          </a:xfrm>
          <a:prstGeom prst="flowChartTerminator">
            <a:avLst/>
          </a:prstGeom>
          <a:solidFill>
            <a:srgbClr val="D8D8D8"/>
          </a:solidFill>
          <a:ln cap="rnd" cmpd="sng" w="1587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59" name="Google Shape;1059;p33"/>
          <p:cNvSpPr txBox="1"/>
          <p:nvPr/>
        </p:nvSpPr>
        <p:spPr>
          <a:xfrm>
            <a:off x="3127999" y="1071714"/>
            <a:ext cx="206832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1000" u="sng">
                <a:solidFill>
                  <a:srgbClr val="002060"/>
                </a:solidFill>
                <a:latin typeface="Lustria"/>
                <a:ea typeface="Lustria"/>
                <a:cs typeface="Lustria"/>
                <a:sym typeface="Lustria"/>
              </a:rPr>
              <a:t>Model Based - SVD</a:t>
            </a:r>
            <a:endParaRPr/>
          </a:p>
        </p:txBody>
      </p:sp>
      <p:sp>
        <p:nvSpPr>
          <p:cNvPr id="1060" name="Google Shape;1060;p33"/>
          <p:cNvSpPr txBox="1"/>
          <p:nvPr/>
        </p:nvSpPr>
        <p:spPr>
          <a:xfrm>
            <a:off x="5120354" y="1570789"/>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5</a:t>
            </a:r>
            <a:endParaRPr b="1" sz="900">
              <a:solidFill>
                <a:schemeClr val="dk1"/>
              </a:solidFill>
              <a:latin typeface="Arial Rounded"/>
              <a:ea typeface="Arial Rounded"/>
              <a:cs typeface="Arial Rounded"/>
              <a:sym typeface="Arial Rounded"/>
            </a:endParaRPr>
          </a:p>
        </p:txBody>
      </p:sp>
      <p:sp>
        <p:nvSpPr>
          <p:cNvPr id="1061" name="Google Shape;1061;p33"/>
          <p:cNvSpPr/>
          <p:nvPr/>
        </p:nvSpPr>
        <p:spPr>
          <a:xfrm>
            <a:off x="1837575" y="254008"/>
            <a:ext cx="5463143" cy="5727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1062" name="Google Shape;1062;p33"/>
          <p:cNvGrpSpPr/>
          <p:nvPr/>
        </p:nvGrpSpPr>
        <p:grpSpPr>
          <a:xfrm>
            <a:off x="281" y="1062"/>
            <a:ext cx="629784" cy="5143500"/>
            <a:chOff x="281" y="1062"/>
            <a:chExt cx="629784" cy="5143500"/>
          </a:xfrm>
        </p:grpSpPr>
        <p:sp>
          <p:nvSpPr>
            <p:cNvPr id="1063" name="Google Shape;1063;p33"/>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64" name="Google Shape;1064;p33"/>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65" name="Google Shape;1065;p33"/>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66" name="Google Shape;1066;p33"/>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67" name="Google Shape;1067;p33"/>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68" name="Google Shape;1068;p33"/>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1069" name="Google Shape;1069;p33"/>
          <p:cNvGrpSpPr/>
          <p:nvPr/>
        </p:nvGrpSpPr>
        <p:grpSpPr>
          <a:xfrm>
            <a:off x="8421976" y="0"/>
            <a:ext cx="716036" cy="5143500"/>
            <a:chOff x="8421976" y="0"/>
            <a:chExt cx="716036" cy="5143500"/>
          </a:xfrm>
        </p:grpSpPr>
        <p:sp>
          <p:nvSpPr>
            <p:cNvPr id="1070" name="Google Shape;1070;p33"/>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71" name="Google Shape;1071;p33"/>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72" name="Google Shape;1072;p33"/>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73" name="Google Shape;1073;p33"/>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74" name="Google Shape;1074;p33"/>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75" name="Google Shape;1075;p33"/>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076" name="Google Shape;1076;p33"/>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aphicFrame>
        <p:nvGraphicFramePr>
          <p:cNvPr id="1077" name="Google Shape;1077;p33"/>
          <p:cNvGraphicFramePr/>
          <p:nvPr/>
        </p:nvGraphicFramePr>
        <p:xfrm>
          <a:off x="784323" y="1980078"/>
          <a:ext cx="3000000" cy="3000000"/>
        </p:xfrm>
        <a:graphic>
          <a:graphicData uri="http://schemas.openxmlformats.org/drawingml/2006/table">
            <a:tbl>
              <a:tblPr bandCol="1" firstRow="1">
                <a:noFill/>
                <a:tableStyleId>{7CC5CD3D-E1AA-4014-B253-817DD26B86FE}</a:tableStyleId>
              </a:tblPr>
              <a:tblGrid>
                <a:gridCol w="536900"/>
                <a:gridCol w="605475"/>
                <a:gridCol w="814250"/>
                <a:gridCol w="1785075"/>
              </a:tblGrid>
              <a:tr h="5382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39550" marB="39550" marR="79075" marL="79075" anchor="ctr"/>
                </a:tc>
              </a:tr>
              <a:tr h="5113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260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4.249708</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Wars: Episode IV - A New Hope (1977)</a:t>
                      </a:r>
                      <a:endParaRPr/>
                    </a:p>
                  </a:txBody>
                  <a:tcPr marT="39550" marB="39550" marR="79075" marL="79075" anchor="ctr"/>
                </a:tc>
              </a:tr>
              <a:tr h="3629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25</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3.913041</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Leaving Las Vegas (1995)</a:t>
                      </a:r>
                      <a:endParaRPr/>
                    </a:p>
                  </a:txBody>
                  <a:tcPr marT="39550" marB="39550" marR="79075" marL="79075" anchor="ctr"/>
                </a:tc>
              </a:tr>
              <a:tr h="3629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1356</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3.801665</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Star Trek: First Contact (1996)</a:t>
                      </a:r>
                      <a:endParaRPr/>
                    </a:p>
                  </a:txBody>
                  <a:tcPr marT="39550" marB="39550" marR="79075" marL="79075" anchor="ctr"/>
                </a:tc>
              </a:tr>
              <a:tr h="3629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802</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3.797693</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Phenomenon (1996)</a:t>
                      </a:r>
                      <a:endParaRPr/>
                    </a:p>
                  </a:txBody>
                  <a:tcPr marT="39550" marB="39550" marR="79075" marL="79075" anchor="ctr"/>
                </a:tc>
              </a:tr>
              <a:tr h="3629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2.0</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788</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3.469624</a:t>
                      </a:r>
                      <a:endParaRPr/>
                    </a:p>
                  </a:txBody>
                  <a:tcPr marT="39550" marB="39550" marR="79075" marL="790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Nutty Professor, The (1996)</a:t>
                      </a:r>
                      <a:endParaRPr/>
                    </a:p>
                  </a:txBody>
                  <a:tcPr marT="39550" marB="39550" marR="79075" marL="79075" anchor="ctr"/>
                </a:tc>
              </a:tr>
            </a:tbl>
          </a:graphicData>
        </a:graphic>
      </p:graphicFrame>
      <p:graphicFrame>
        <p:nvGraphicFramePr>
          <p:cNvPr id="1078" name="Google Shape;1078;p33"/>
          <p:cNvGraphicFramePr/>
          <p:nvPr/>
        </p:nvGraphicFramePr>
        <p:xfrm>
          <a:off x="4834687" y="1990713"/>
          <a:ext cx="3000000" cy="3000000"/>
        </p:xfrm>
        <a:graphic>
          <a:graphicData uri="http://schemas.openxmlformats.org/drawingml/2006/table">
            <a:tbl>
              <a:tblPr bandCol="1" firstRow="1">
                <a:noFill/>
                <a:tableStyleId>{7CC5CD3D-E1AA-4014-B253-817DD26B86FE}</a:tableStyleId>
              </a:tblPr>
              <a:tblGrid>
                <a:gridCol w="592475"/>
                <a:gridCol w="651875"/>
                <a:gridCol w="629025"/>
                <a:gridCol w="1437300"/>
              </a:tblGrid>
              <a:tr h="59185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userId</a:t>
                      </a:r>
                      <a:endParaRPr b="1" sz="900">
                        <a:latin typeface="Arial Rounded"/>
                        <a:ea typeface="Arial Rounded"/>
                        <a:cs typeface="Arial Rounded"/>
                        <a:sym typeface="Arial Rounded"/>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movieId</a:t>
                      </a:r>
                      <a:endParaRPr b="1" sz="900">
                        <a:latin typeface="Arial Rounded"/>
                        <a:ea typeface="Arial Rounded"/>
                        <a:cs typeface="Arial Rounded"/>
                        <a:sym typeface="Arial Rounded"/>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rating</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title</a:t>
                      </a:r>
                      <a:endParaRPr/>
                    </a:p>
                  </a:txBody>
                  <a:tcPr marT="27175" marB="27175" marR="54375" marL="54375" anchor="ctr"/>
                </a:tc>
              </a:tr>
              <a:tr h="24217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68954</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3.689531</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Up (2009)</a:t>
                      </a:r>
                      <a:endParaRPr/>
                    </a:p>
                  </a:txBody>
                  <a:tcPr marT="27175" marB="27175" marR="54375" marL="54375" anchor="ctr"/>
                </a:tc>
              </a:tr>
              <a:tr h="37812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59784</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3.473442</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Kung Fu Panda (2008)</a:t>
                      </a:r>
                      <a:endParaRPr/>
                    </a:p>
                  </a:txBody>
                  <a:tcPr marT="27175" marB="27175" marR="54375" marL="54375" anchor="ctr"/>
                </a:tc>
              </a:tr>
              <a:tr h="37812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2300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3.473147</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Producers, The (1968)</a:t>
                      </a:r>
                      <a:endParaRPr/>
                    </a:p>
                  </a:txBody>
                  <a:tcPr marT="27175" marB="27175" marR="54375" marL="54375" anchor="ctr"/>
                </a:tc>
              </a:tr>
              <a:tr h="532800">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4016</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3.386387</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Emperor's New Groove, The (2000)</a:t>
                      </a:r>
                      <a:endParaRPr/>
                    </a:p>
                  </a:txBody>
                  <a:tcPr marT="27175" marB="27175" marR="54375" marL="54375" anchor="ctr"/>
                </a:tc>
              </a:tr>
              <a:tr h="378125">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5.0</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319</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3.355323</a:t>
                      </a:r>
                      <a:endParaRPr/>
                    </a:p>
                  </a:txBody>
                  <a:tcPr marT="27175" marB="27175" marR="54375" marL="54375" anchor="ctr"/>
                </a:tc>
                <a:tc>
                  <a:txBody>
                    <a:bodyPr/>
                    <a:lstStyle/>
                    <a:p>
                      <a:pPr indent="0" lvl="0" marL="0" marR="0" rtl="0" algn="l">
                        <a:spcBef>
                          <a:spcPts val="0"/>
                        </a:spcBef>
                        <a:spcAft>
                          <a:spcPts val="0"/>
                        </a:spcAft>
                        <a:buNone/>
                      </a:pPr>
                      <a:r>
                        <a:rPr b="1" lang="en-ID" sz="900">
                          <a:latin typeface="Arial Rounded"/>
                          <a:ea typeface="Arial Rounded"/>
                          <a:cs typeface="Arial Rounded"/>
                          <a:sym typeface="Arial Rounded"/>
                        </a:rPr>
                        <a:t>Shallow Grave (1994)</a:t>
                      </a:r>
                      <a:endParaRPr/>
                    </a:p>
                  </a:txBody>
                  <a:tcPr marT="27175" marB="27175" marR="54375" marL="54375" anchor="ctr"/>
                </a:tc>
              </a:tr>
            </a:tbl>
          </a:graphicData>
        </a:graphic>
      </p:graphicFrame>
      <p:sp>
        <p:nvSpPr>
          <p:cNvPr id="1079" name="Google Shape;1079;p33"/>
          <p:cNvSpPr txBox="1"/>
          <p:nvPr/>
        </p:nvSpPr>
        <p:spPr>
          <a:xfrm>
            <a:off x="1175657" y="1570789"/>
            <a:ext cx="284799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900">
                <a:solidFill>
                  <a:schemeClr val="dk1"/>
                </a:solidFill>
                <a:latin typeface="Arial Rounded"/>
                <a:ea typeface="Arial Rounded"/>
                <a:cs typeface="Arial Rounded"/>
                <a:sym typeface="Arial Rounded"/>
              </a:rPr>
              <a:t>Top Recommended movies for userid : 2</a:t>
            </a:r>
            <a:endParaRPr b="1" sz="900">
              <a:solidFill>
                <a:schemeClr val="dk1"/>
              </a:solidFill>
              <a:latin typeface="Arial Rounded"/>
              <a:ea typeface="Arial Rounded"/>
              <a:cs typeface="Arial Rounded"/>
              <a:sym typeface="Arial Rounded"/>
            </a:endParaRPr>
          </a:p>
        </p:txBody>
      </p:sp>
      <p:sp>
        <p:nvSpPr>
          <p:cNvPr id="1080" name="Google Shape;1080;p33"/>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81" name="Google Shape;1081;p33"/>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34"/>
          <p:cNvSpPr/>
          <p:nvPr/>
        </p:nvSpPr>
        <p:spPr>
          <a:xfrm>
            <a:off x="563526" y="1369160"/>
            <a:ext cx="3294646" cy="2330970"/>
          </a:xfrm>
          <a:prstGeom prst="snip2SameRect">
            <a:avLst>
              <a:gd fmla="val 16667" name="adj1"/>
              <a:gd fmla="val 0" name="adj2"/>
            </a:avLst>
          </a:prstGeom>
          <a:solidFill>
            <a:srgbClr val="002060"/>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087" name="Google Shape;1087;p34"/>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88" name="Google Shape;1088;p34"/>
          <p:cNvSpPr txBox="1"/>
          <p:nvPr>
            <p:ph type="title"/>
          </p:nvPr>
        </p:nvSpPr>
        <p:spPr>
          <a:xfrm>
            <a:off x="5112775" y="3011063"/>
            <a:ext cx="31071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252527"/>
              </a:buClr>
              <a:buSzPts val="3600"/>
              <a:buFont typeface="Lustria"/>
              <a:buNone/>
            </a:pPr>
            <a:r>
              <a:rPr b="1" lang="en-ID" sz="2800">
                <a:solidFill>
                  <a:srgbClr val="252527"/>
                </a:solidFill>
              </a:rPr>
              <a:t>Action for Future</a:t>
            </a:r>
            <a:br>
              <a:rPr b="1" lang="en-ID" sz="2800" cap="none">
                <a:solidFill>
                  <a:srgbClr val="252527"/>
                </a:solidFill>
              </a:rPr>
            </a:br>
            <a:endParaRPr sz="2800"/>
          </a:p>
        </p:txBody>
      </p:sp>
      <p:sp>
        <p:nvSpPr>
          <p:cNvPr id="1089" name="Google Shape;1089;p34"/>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06</a:t>
            </a:r>
            <a:endParaRPr/>
          </a:p>
        </p:txBody>
      </p:sp>
      <p:sp>
        <p:nvSpPr>
          <p:cNvPr id="1090" name="Google Shape;1090;p34"/>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91" name="Google Shape;1091;p34"/>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92" name="Google Shape;1092;p34"/>
          <p:cNvSpPr/>
          <p:nvPr/>
        </p:nvSpPr>
        <p:spPr>
          <a:xfrm>
            <a:off x="4451673" y="4081575"/>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093" name="Google Shape;1093;p34"/>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pic>
        <p:nvPicPr>
          <p:cNvPr id="1094" name="Google Shape;1094;p34"/>
          <p:cNvPicPr preferRelativeResize="0"/>
          <p:nvPr/>
        </p:nvPicPr>
        <p:blipFill rotWithShape="1">
          <a:blip r:embed="rId3">
            <a:alphaModFix/>
          </a:blip>
          <a:srcRect b="16539" l="0" r="0" t="16547"/>
          <a:stretch/>
        </p:blipFill>
        <p:spPr>
          <a:xfrm>
            <a:off x="563526" y="1515824"/>
            <a:ext cx="3413051" cy="2109877"/>
          </a:xfrm>
          <a:prstGeom prst="rect">
            <a:avLst/>
          </a:prstGeom>
          <a:noFill/>
          <a:ln>
            <a:noFill/>
          </a:ln>
        </p:spPr>
      </p:pic>
    </p:spTree>
  </p:cSld>
  <p:clrMapOvr>
    <a:masterClrMapping/>
  </p:clrMapOvr>
  <mc:AlternateContent>
    <mc:Choice Requires="p14">
      <p:transition spd="slow" p14:dur="900">
        <p14:warp dir="out"/>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35"/>
          <p:cNvSpPr txBox="1"/>
          <p:nvPr>
            <p:ph type="title"/>
          </p:nvPr>
        </p:nvSpPr>
        <p:spPr>
          <a:xfrm>
            <a:off x="720000" y="144554"/>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	Action for Future</a:t>
            </a:r>
            <a:endParaRPr/>
          </a:p>
        </p:txBody>
      </p:sp>
      <p:sp>
        <p:nvSpPr>
          <p:cNvPr id="1100" name="Google Shape;1100;p35"/>
          <p:cNvSpPr txBox="1"/>
          <p:nvPr/>
        </p:nvSpPr>
        <p:spPr>
          <a:xfrm>
            <a:off x="882503" y="931441"/>
            <a:ext cx="7198242"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200">
                <a:solidFill>
                  <a:srgbClr val="002060"/>
                </a:solidFill>
                <a:latin typeface="Arial Rounded"/>
                <a:ea typeface="Arial Rounded"/>
                <a:cs typeface="Arial Rounded"/>
                <a:sym typeface="Arial Rounded"/>
              </a:rPr>
              <a:t>Kita telah berhasil membangun recommendation sistem dengan Content Based Filtering dan Collaborative Filterring. Namun ada beberapa peningkatan yang bisa kita lakukan kedepannya diantaranya :</a:t>
            </a:r>
            <a:endParaRPr/>
          </a:p>
          <a:p>
            <a:pPr indent="0" lvl="0" marL="0" marR="0" rtl="0" algn="l">
              <a:spcBef>
                <a:spcPts val="0"/>
              </a:spcBef>
              <a:spcAft>
                <a:spcPts val="0"/>
              </a:spcAft>
              <a:buNone/>
            </a:pPr>
            <a:br>
              <a:rPr b="1" lang="en-ID" sz="1200">
                <a:solidFill>
                  <a:srgbClr val="002060"/>
                </a:solidFill>
                <a:latin typeface="Arial Rounded"/>
                <a:ea typeface="Arial Rounded"/>
                <a:cs typeface="Arial Rounded"/>
                <a:sym typeface="Arial Rounded"/>
              </a:rPr>
            </a:br>
            <a:r>
              <a:rPr b="1" lang="en-ID" sz="1200">
                <a:solidFill>
                  <a:srgbClr val="002060"/>
                </a:solidFill>
                <a:latin typeface="Arial Rounded"/>
                <a:ea typeface="Arial Rounded"/>
                <a:cs typeface="Arial Rounded"/>
                <a:sym typeface="Arial Rounded"/>
              </a:rPr>
              <a:t>1. Dapat menggunakan evaluation metric yang lain, misalnya MAE </a:t>
            </a:r>
            <a:endParaRPr/>
          </a:p>
          <a:p>
            <a:pPr indent="0" lvl="0" marL="0" marR="0" rtl="0" algn="l">
              <a:spcBef>
                <a:spcPts val="0"/>
              </a:spcBef>
              <a:spcAft>
                <a:spcPts val="0"/>
              </a:spcAft>
              <a:buNone/>
            </a:pPr>
            <a:br>
              <a:rPr b="1" lang="en-ID" sz="1200">
                <a:solidFill>
                  <a:srgbClr val="002060"/>
                </a:solidFill>
                <a:latin typeface="Arial Rounded"/>
                <a:ea typeface="Arial Rounded"/>
                <a:cs typeface="Arial Rounded"/>
                <a:sym typeface="Arial Rounded"/>
              </a:rPr>
            </a:br>
            <a:r>
              <a:rPr b="1" lang="en-ID" sz="1200">
                <a:solidFill>
                  <a:srgbClr val="002060"/>
                </a:solidFill>
                <a:latin typeface="Arial Rounded"/>
                <a:ea typeface="Arial Rounded"/>
                <a:cs typeface="Arial Rounded"/>
                <a:sym typeface="Arial Rounded"/>
              </a:rPr>
              <a:t>2. Dapat menggunakan teknik seperti pengelompokan pengguna (clustering) untuk mengidentifikasi kelompok pengguna yang memiliki preferensi serupa dan memberikan rekomendasi yang relevan berdasarkan kelompok tersebut</a:t>
            </a:r>
            <a:endParaRPr b="1" sz="1200">
              <a:solidFill>
                <a:srgbClr val="002060"/>
              </a:solidFill>
              <a:latin typeface="Arial Rounded"/>
              <a:ea typeface="Arial Rounded"/>
              <a:cs typeface="Arial Rounded"/>
              <a:sym typeface="Arial Rounded"/>
            </a:endParaRPr>
          </a:p>
          <a:p>
            <a:pPr indent="0" lvl="0" marL="0" marR="0" rtl="0" algn="l">
              <a:spcBef>
                <a:spcPts val="0"/>
              </a:spcBef>
              <a:spcAft>
                <a:spcPts val="0"/>
              </a:spcAft>
              <a:buNone/>
            </a:pPr>
            <a:br>
              <a:rPr b="1" lang="en-ID" sz="1200">
                <a:solidFill>
                  <a:srgbClr val="002060"/>
                </a:solidFill>
                <a:latin typeface="Arial Rounded"/>
                <a:ea typeface="Arial Rounded"/>
                <a:cs typeface="Arial Rounded"/>
                <a:sym typeface="Arial Rounded"/>
              </a:rPr>
            </a:br>
            <a:r>
              <a:rPr b="1" lang="en-ID" sz="1200">
                <a:solidFill>
                  <a:srgbClr val="002060"/>
                </a:solidFill>
                <a:latin typeface="Arial Rounded"/>
                <a:ea typeface="Arial Rounded"/>
                <a:cs typeface="Arial Rounded"/>
                <a:sym typeface="Arial Rounded"/>
              </a:rPr>
              <a:t>3. Mempertimbangkan untuk menggunakan teknologi AI terkini seperti deep learning dan jaringan saraf tiruan (neural networks) untuk meningkatkan performa sistem rekomendasi</a:t>
            </a:r>
            <a:endParaRPr b="1" sz="1200">
              <a:solidFill>
                <a:srgbClr val="002060"/>
              </a:solidFill>
              <a:latin typeface="Arial Rounded"/>
              <a:ea typeface="Arial Rounded"/>
              <a:cs typeface="Arial Rounded"/>
              <a:sym typeface="Arial Rounded"/>
            </a:endParaRPr>
          </a:p>
          <a:p>
            <a:pPr indent="-95250" lvl="0" marL="171450" marR="0" rtl="0" algn="l">
              <a:spcBef>
                <a:spcPts val="0"/>
              </a:spcBef>
              <a:spcAft>
                <a:spcPts val="0"/>
              </a:spcAft>
              <a:buClr>
                <a:schemeClr val="dk1"/>
              </a:buClr>
              <a:buSzPts val="1200"/>
              <a:buFont typeface="Arial"/>
              <a:buNone/>
            </a:pPr>
            <a:r>
              <a:t/>
            </a:r>
            <a:endParaRPr b="1" sz="1200">
              <a:solidFill>
                <a:schemeClr val="dk1"/>
              </a:solidFill>
              <a:latin typeface="Arial Rounded"/>
              <a:ea typeface="Arial Rounded"/>
              <a:cs typeface="Arial Rounded"/>
              <a:sym typeface="Arial Rounded"/>
            </a:endParaRPr>
          </a:p>
        </p:txBody>
      </p:sp>
      <p:grpSp>
        <p:nvGrpSpPr>
          <p:cNvPr id="1101" name="Google Shape;1101;p35"/>
          <p:cNvGrpSpPr/>
          <p:nvPr/>
        </p:nvGrpSpPr>
        <p:grpSpPr>
          <a:xfrm>
            <a:off x="281" y="1062"/>
            <a:ext cx="629784" cy="5143500"/>
            <a:chOff x="281" y="1062"/>
            <a:chExt cx="629784" cy="5143500"/>
          </a:xfrm>
        </p:grpSpPr>
        <p:sp>
          <p:nvSpPr>
            <p:cNvPr id="1102" name="Google Shape;1102;p35"/>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03" name="Google Shape;1103;p35"/>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04" name="Google Shape;1104;p35"/>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05" name="Google Shape;1105;p35"/>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06" name="Google Shape;1106;p35"/>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07" name="Google Shape;1107;p35"/>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1108" name="Google Shape;1108;p35"/>
          <p:cNvGrpSpPr/>
          <p:nvPr/>
        </p:nvGrpSpPr>
        <p:grpSpPr>
          <a:xfrm>
            <a:off x="8421976" y="0"/>
            <a:ext cx="716036" cy="5143500"/>
            <a:chOff x="8421976" y="0"/>
            <a:chExt cx="716036" cy="5143500"/>
          </a:xfrm>
        </p:grpSpPr>
        <p:sp>
          <p:nvSpPr>
            <p:cNvPr id="1109" name="Google Shape;1109;p3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110" name="Google Shape;1110;p35"/>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111" name="Google Shape;1111;p35"/>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112" name="Google Shape;1112;p35"/>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113" name="Google Shape;1113;p35"/>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114" name="Google Shape;1114;p35"/>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1115" name="Google Shape;1115;p35"/>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1116" name="Google Shape;1116;p35"/>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117" name="Google Shape;1117;p35"/>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1118" name="Google Shape;1118;p35"/>
          <p:cNvSpPr/>
          <p:nvPr/>
        </p:nvSpPr>
        <p:spPr>
          <a:xfrm>
            <a:off x="3118500" y="254000"/>
            <a:ext cx="3348000" cy="572700"/>
          </a:xfrm>
          <a:prstGeom prst="roundRect">
            <a:avLst>
              <a:gd fmla="val 16667" name="adj"/>
            </a:avLst>
          </a:prstGeom>
          <a:solidFill>
            <a:schemeClr val="accent1">
              <a:alpha val="49800"/>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
          <p:cNvSpPr/>
          <p:nvPr/>
        </p:nvSpPr>
        <p:spPr>
          <a:xfrm>
            <a:off x="1873275" y="532925"/>
            <a:ext cx="5308800" cy="4848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227" name="Google Shape;227;p4"/>
          <p:cNvSpPr txBox="1"/>
          <p:nvPr>
            <p:ph idx="1" type="subTitle"/>
          </p:nvPr>
        </p:nvSpPr>
        <p:spPr>
          <a:xfrm>
            <a:off x="720075" y="1563261"/>
            <a:ext cx="2406302" cy="2859238"/>
          </a:xfrm>
          <a:prstGeom prst="rect">
            <a:avLst/>
          </a:prstGeom>
          <a:noFill/>
          <a:ln>
            <a:noFill/>
          </a:ln>
          <a:effectLst>
            <a:outerShdw sx="3000" sy="3000">
              <a:srgbClr val="000000"/>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i="0" lang="en-ID" sz="1200">
                <a:solidFill>
                  <a:srgbClr val="002060"/>
                </a:solidFill>
                <a:latin typeface="Roboto"/>
                <a:ea typeface="Roboto"/>
                <a:cs typeface="Roboto"/>
                <a:sym typeface="Roboto"/>
              </a:rPr>
              <a:t>Recommendation system adalah sebuah sistem yang mengacu pada memprediksi sejumlah item atau data untuk pengguna di masa mendatang, kemudian dijadikan rekomendasi item paling teratas. Salah satu alasan mengapa perlu digunakannya recommendation system karena pengguna memiliki banyak pilihan untuk digunakan karena prevalensi internet.</a:t>
            </a:r>
            <a:endParaRPr b="1" sz="1200">
              <a:solidFill>
                <a:srgbClr val="002060"/>
              </a:solidFill>
            </a:endParaRPr>
          </a:p>
        </p:txBody>
      </p:sp>
      <p:sp>
        <p:nvSpPr>
          <p:cNvPr id="228" name="Google Shape;228;p4"/>
          <p:cNvSpPr txBox="1"/>
          <p:nvPr>
            <p:ph type="title"/>
          </p:nvPr>
        </p:nvSpPr>
        <p:spPr>
          <a:xfrm>
            <a:off x="674025" y="445025"/>
            <a:ext cx="7704000" cy="572700"/>
          </a:xfrm>
          <a:prstGeom prst="rect">
            <a:avLst/>
          </a:prstGeom>
          <a:noFill/>
          <a:ln>
            <a:noFill/>
          </a:ln>
          <a:effectLst>
            <a:outerShdw blurRad="25400" sx="1000" sy="1000">
              <a:srgbClr val="000000">
                <a:alpha val="7686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Background and Objectives</a:t>
            </a:r>
            <a:endParaRPr>
              <a:solidFill>
                <a:schemeClr val="dk1"/>
              </a:solidFill>
            </a:endParaRPr>
          </a:p>
        </p:txBody>
      </p:sp>
      <p:sp>
        <p:nvSpPr>
          <p:cNvPr id="229" name="Google Shape;229;p4"/>
          <p:cNvSpPr txBox="1"/>
          <p:nvPr>
            <p:ph idx="2" type="subTitle"/>
          </p:nvPr>
        </p:nvSpPr>
        <p:spPr>
          <a:xfrm>
            <a:off x="3126377" y="1563261"/>
            <a:ext cx="2524200" cy="2859238"/>
          </a:xfrm>
          <a:prstGeom prst="rect">
            <a:avLst/>
          </a:prstGeom>
          <a:noFill/>
          <a:ln>
            <a:noFill/>
          </a:ln>
          <a:effectLst>
            <a:outerShdw sx="1000" sy="1000">
              <a:srgbClr val="000000"/>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i="0" lang="en-ID" sz="1200">
                <a:solidFill>
                  <a:srgbClr val="002060"/>
                </a:solidFill>
                <a:latin typeface="Roboto"/>
                <a:ea typeface="Roboto"/>
                <a:cs typeface="Roboto"/>
                <a:sym typeface="Roboto"/>
              </a:rPr>
              <a:t>Meskipun jumlah informasi yang tersedia meningkat, masalah baru muncul karena para pengguna kesulitan memilih item atau movie yang ingin mereka lihat. kelebihan pilihan dapat membuat pengguna bingung atau kehilangan arah. Rekomendasi sistem membantu menyaring pilihan-pilihan tersebut dan memberikan rekomendasi yang relevan berdasarkan preferensi pengguna, sehingga membantu pengguna dalam pengambilan keputusan.</a:t>
            </a:r>
            <a:endParaRPr b="1" sz="1200">
              <a:solidFill>
                <a:srgbClr val="002060"/>
              </a:solidFill>
            </a:endParaRPr>
          </a:p>
        </p:txBody>
      </p:sp>
      <p:sp>
        <p:nvSpPr>
          <p:cNvPr id="230" name="Google Shape;230;p4"/>
          <p:cNvSpPr/>
          <p:nvPr/>
        </p:nvSpPr>
        <p:spPr>
          <a:xfrm>
            <a:off x="713224" y="4482500"/>
            <a:ext cx="7530757" cy="123000"/>
          </a:xfrm>
          <a:prstGeom prst="rect">
            <a:avLst/>
          </a:prstGeom>
          <a:gradFill>
            <a:gsLst>
              <a:gs pos="0">
                <a:schemeClr val="dk2"/>
              </a:gs>
              <a:gs pos="34000">
                <a:schemeClr val="lt2"/>
              </a:gs>
              <a:gs pos="67000">
                <a:schemeClr val="accent2"/>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31" name="Google Shape;231;p4"/>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32" name="Google Shape;232;p4"/>
          <p:cNvSpPr/>
          <p:nvPr/>
        </p:nvSpPr>
        <p:spPr>
          <a:xfrm>
            <a:off x="7453332" y="454250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b="0" i="0" sz="1800" u="none" cap="none" strike="noStrike">
              <a:solidFill>
                <a:schemeClr val="dk1"/>
              </a:solidFill>
              <a:latin typeface="Lustria"/>
              <a:ea typeface="Lustria"/>
              <a:cs typeface="Lustria"/>
              <a:sym typeface="Lustria"/>
            </a:endParaRPr>
          </a:p>
        </p:txBody>
      </p:sp>
      <p:sp>
        <p:nvSpPr>
          <p:cNvPr id="233" name="Google Shape;233;p4"/>
          <p:cNvSpPr txBox="1"/>
          <p:nvPr/>
        </p:nvSpPr>
        <p:spPr>
          <a:xfrm>
            <a:off x="5650577" y="1605497"/>
            <a:ext cx="31822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1200" u="none" cap="none" strike="noStrike">
                <a:solidFill>
                  <a:srgbClr val="002060"/>
                </a:solidFill>
                <a:latin typeface="Playfair Display"/>
                <a:ea typeface="Playfair Display"/>
                <a:cs typeface="Playfair Display"/>
                <a:sym typeface="Playfair Display"/>
              </a:rPr>
              <a:t>Objectives :</a:t>
            </a:r>
            <a:endParaRPr/>
          </a:p>
          <a:p>
            <a:pPr indent="0" lvl="0" marL="0" marR="0" rtl="0" algn="l">
              <a:spcBef>
                <a:spcPts val="0"/>
              </a:spcBef>
              <a:spcAft>
                <a:spcPts val="0"/>
              </a:spcAft>
              <a:buNone/>
            </a:pPr>
            <a:r>
              <a:rPr b="1" lang="en-ID" sz="1200">
                <a:solidFill>
                  <a:srgbClr val="002060"/>
                </a:solidFill>
                <a:latin typeface="Playfair Display"/>
                <a:ea typeface="Playfair Display"/>
                <a:cs typeface="Playfair Display"/>
                <a:sym typeface="Playfair Display"/>
              </a:rPr>
              <a:t>1. Bagaimana menghitung sebuah kemiripan film?</a:t>
            </a:r>
            <a:endParaRPr/>
          </a:p>
          <a:p>
            <a:pPr indent="0" lvl="0" marL="0" marR="0" rtl="0" algn="l">
              <a:spcBef>
                <a:spcPts val="0"/>
              </a:spcBef>
              <a:spcAft>
                <a:spcPts val="0"/>
              </a:spcAft>
              <a:buNone/>
            </a:pPr>
            <a:r>
              <a:t/>
            </a:r>
            <a:endParaRPr b="1" sz="1200">
              <a:solidFill>
                <a:srgbClr val="002060"/>
              </a:solidFill>
              <a:latin typeface="Playfair Display"/>
              <a:ea typeface="Playfair Display"/>
              <a:cs typeface="Playfair Display"/>
              <a:sym typeface="Playfair Display"/>
            </a:endParaRPr>
          </a:p>
          <a:p>
            <a:pPr indent="0" lvl="0" marL="0" marR="0" rtl="0" algn="l">
              <a:spcBef>
                <a:spcPts val="0"/>
              </a:spcBef>
              <a:spcAft>
                <a:spcPts val="0"/>
              </a:spcAft>
              <a:buNone/>
            </a:pPr>
            <a:r>
              <a:rPr b="1" lang="en-ID" sz="1200">
                <a:solidFill>
                  <a:srgbClr val="002060"/>
                </a:solidFill>
                <a:latin typeface="Playfair Display"/>
                <a:ea typeface="Playfair Display"/>
                <a:cs typeface="Playfair Display"/>
                <a:sym typeface="Playfair Display"/>
              </a:rPr>
              <a:t>2. Bagaimana menerapkannya pada system rekomendasi</a:t>
            </a:r>
            <a:endParaRPr b="1" sz="1200">
              <a:solidFill>
                <a:srgbClr val="002060"/>
              </a:solidFill>
              <a:latin typeface="Playfair Display"/>
              <a:ea typeface="Playfair Display"/>
              <a:cs typeface="Playfair Display"/>
              <a:sym typeface="Playfair Display"/>
            </a:endParaRPr>
          </a:p>
        </p:txBody>
      </p:sp>
      <p:pic>
        <p:nvPicPr>
          <p:cNvPr id="234" name="Google Shape;234;p4"/>
          <p:cNvPicPr preferRelativeResize="0"/>
          <p:nvPr/>
        </p:nvPicPr>
        <p:blipFill rotWithShape="1">
          <a:blip r:embed="rId3">
            <a:alphaModFix/>
          </a:blip>
          <a:srcRect b="0" l="0" r="0" t="0"/>
          <a:stretch/>
        </p:blipFill>
        <p:spPr>
          <a:xfrm rot="-468998">
            <a:off x="6761716" y="2962896"/>
            <a:ext cx="1582820" cy="1176338"/>
          </a:xfrm>
          <a:prstGeom prst="rect">
            <a:avLst/>
          </a:prstGeom>
          <a:noFill/>
          <a:ln>
            <a:noFill/>
          </a:ln>
        </p:spPr>
      </p:pic>
      <p:sp>
        <p:nvSpPr>
          <p:cNvPr id="235" name="Google Shape;235;p4"/>
          <p:cNvSpPr/>
          <p:nvPr/>
        </p:nvSpPr>
        <p:spPr>
          <a:xfrm>
            <a:off x="7050293" y="458262"/>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36" name="Google Shape;236;p4"/>
          <p:cNvSpPr/>
          <p:nvPr/>
        </p:nvSpPr>
        <p:spPr>
          <a:xfrm>
            <a:off x="1545265" y="1033822"/>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237" name="Google Shape;237;p4"/>
          <p:cNvGrpSpPr/>
          <p:nvPr/>
        </p:nvGrpSpPr>
        <p:grpSpPr>
          <a:xfrm>
            <a:off x="281" y="1062"/>
            <a:ext cx="629784" cy="5143500"/>
            <a:chOff x="281" y="1062"/>
            <a:chExt cx="629784" cy="5143500"/>
          </a:xfrm>
        </p:grpSpPr>
        <p:sp>
          <p:nvSpPr>
            <p:cNvPr id="238" name="Google Shape;238;p4"/>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39" name="Google Shape;239;p4"/>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40" name="Google Shape;240;p4"/>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41" name="Google Shape;241;p4"/>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42" name="Google Shape;242;p4"/>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43" name="Google Shape;243;p4"/>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244" name="Google Shape;244;p4"/>
          <p:cNvGrpSpPr/>
          <p:nvPr/>
        </p:nvGrpSpPr>
        <p:grpSpPr>
          <a:xfrm>
            <a:off x="8421976" y="0"/>
            <a:ext cx="716036" cy="5143500"/>
            <a:chOff x="8421976" y="0"/>
            <a:chExt cx="716036" cy="5143500"/>
          </a:xfrm>
        </p:grpSpPr>
        <p:sp>
          <p:nvSpPr>
            <p:cNvPr id="245" name="Google Shape;245;p4"/>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46" name="Google Shape;246;p4"/>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47" name="Google Shape;247;p4"/>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48" name="Google Shape;248;p4"/>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49" name="Google Shape;249;p4"/>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50" name="Google Shape;250;p4"/>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51" name="Google Shape;251;p4"/>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
          <p:cNvSpPr txBox="1"/>
          <p:nvPr>
            <p:ph type="title"/>
          </p:nvPr>
        </p:nvSpPr>
        <p:spPr>
          <a:xfrm>
            <a:off x="555200" y="158694"/>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3500"/>
              <a:buFont typeface="Lustria"/>
              <a:buNone/>
            </a:pPr>
            <a:r>
              <a:rPr lang="en-ID"/>
              <a:t>Recommendation Systems</a:t>
            </a:r>
            <a:endParaRPr/>
          </a:p>
        </p:txBody>
      </p:sp>
      <p:pic>
        <p:nvPicPr>
          <p:cNvPr id="257" name="Google Shape;257;p5"/>
          <p:cNvPicPr preferRelativeResize="0"/>
          <p:nvPr/>
        </p:nvPicPr>
        <p:blipFill rotWithShape="1">
          <a:blip r:embed="rId3">
            <a:alphaModFix/>
          </a:blip>
          <a:srcRect b="0" l="0" r="0" t="0"/>
          <a:stretch/>
        </p:blipFill>
        <p:spPr>
          <a:xfrm>
            <a:off x="809221" y="1165263"/>
            <a:ext cx="3554291" cy="2213845"/>
          </a:xfrm>
          <a:prstGeom prst="rect">
            <a:avLst/>
          </a:prstGeom>
          <a:noFill/>
          <a:ln>
            <a:noFill/>
          </a:ln>
        </p:spPr>
      </p:pic>
      <p:sp>
        <p:nvSpPr>
          <p:cNvPr id="258" name="Google Shape;258;p5"/>
          <p:cNvSpPr txBox="1"/>
          <p:nvPr/>
        </p:nvSpPr>
        <p:spPr>
          <a:xfrm>
            <a:off x="1136013" y="857486"/>
            <a:ext cx="258672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Playfair Display"/>
                <a:ea typeface="Playfair Display"/>
                <a:cs typeface="Playfair Display"/>
                <a:sym typeface="Playfair Display"/>
              </a:rPr>
              <a:t>Collaborative-Filtering</a:t>
            </a:r>
            <a:endParaRPr/>
          </a:p>
        </p:txBody>
      </p:sp>
      <p:sp>
        <p:nvSpPr>
          <p:cNvPr id="259" name="Google Shape;259;p5"/>
          <p:cNvSpPr txBox="1"/>
          <p:nvPr/>
        </p:nvSpPr>
        <p:spPr>
          <a:xfrm>
            <a:off x="4572000" y="866636"/>
            <a:ext cx="457200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400">
                <a:solidFill>
                  <a:schemeClr val="dk1"/>
                </a:solidFill>
                <a:latin typeface="Playfair Display"/>
                <a:ea typeface="Playfair Display"/>
                <a:cs typeface="Playfair Display"/>
                <a:sym typeface="Playfair Display"/>
              </a:rPr>
              <a:t>Content Based Filtering</a:t>
            </a:r>
            <a:endParaRPr/>
          </a:p>
        </p:txBody>
      </p:sp>
      <p:sp>
        <p:nvSpPr>
          <p:cNvPr id="260" name="Google Shape;260;p5"/>
          <p:cNvSpPr txBox="1"/>
          <p:nvPr/>
        </p:nvSpPr>
        <p:spPr>
          <a:xfrm>
            <a:off x="4899527" y="3543721"/>
            <a:ext cx="355586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1000">
                <a:solidFill>
                  <a:srgbClr val="002060"/>
                </a:solidFill>
                <a:latin typeface="Lustria"/>
                <a:ea typeface="Lustria"/>
                <a:cs typeface="Lustria"/>
                <a:sym typeface="Lustria"/>
              </a:rPr>
              <a:t>memanfaatkan informasi beberapa item / data untuk direkomendasikan kepada pengguna sebagai referensi yang terkait dengan informasi yang digunakan sebelumnya. Tujuan dari content based recommendation agar dapat memprediksi persamaan dari sejumlah informasi yang didapat dari pengguna.</a:t>
            </a:r>
            <a:endParaRPr b="1" sz="1000">
              <a:solidFill>
                <a:srgbClr val="002060"/>
              </a:solidFill>
              <a:latin typeface="Lustria"/>
              <a:ea typeface="Lustria"/>
              <a:cs typeface="Lustria"/>
              <a:sym typeface="Lustria"/>
            </a:endParaRPr>
          </a:p>
        </p:txBody>
      </p:sp>
      <p:sp>
        <p:nvSpPr>
          <p:cNvPr id="261" name="Google Shape;261;p5"/>
          <p:cNvSpPr txBox="1"/>
          <p:nvPr/>
        </p:nvSpPr>
        <p:spPr>
          <a:xfrm>
            <a:off x="4894972" y="4572500"/>
            <a:ext cx="379813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1000">
                <a:solidFill>
                  <a:srgbClr val="002060"/>
                </a:solidFill>
                <a:latin typeface="Lustria"/>
                <a:ea typeface="Lustria"/>
                <a:cs typeface="Lustria"/>
                <a:sym typeface="Lustria"/>
              </a:rPr>
              <a:t>Menggunakan perhitungan vector, TF-IDF, dan Cosine Similarity </a:t>
            </a:r>
            <a:endParaRPr b="1" sz="1000">
              <a:solidFill>
                <a:srgbClr val="002060"/>
              </a:solidFill>
              <a:latin typeface="Lustria"/>
              <a:ea typeface="Lustria"/>
              <a:cs typeface="Lustria"/>
              <a:sym typeface="Lustria"/>
            </a:endParaRPr>
          </a:p>
        </p:txBody>
      </p:sp>
      <p:sp>
        <p:nvSpPr>
          <p:cNvPr id="262" name="Google Shape;262;p5"/>
          <p:cNvSpPr txBox="1"/>
          <p:nvPr/>
        </p:nvSpPr>
        <p:spPr>
          <a:xfrm>
            <a:off x="710807" y="3543007"/>
            <a:ext cx="388992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D" sz="1000">
                <a:solidFill>
                  <a:srgbClr val="002060"/>
                </a:solidFill>
                <a:latin typeface="Lustria"/>
                <a:ea typeface="Lustria"/>
                <a:cs typeface="Lustria"/>
                <a:sym typeface="Lustria"/>
              </a:rPr>
              <a:t>menggunakan informasi dari sekelompok pengguna (user) untuk membuat rekomendasi kepada pengguna lain. </a:t>
            </a:r>
            <a:endParaRPr/>
          </a:p>
          <a:p>
            <a:pPr indent="0" lvl="0" marL="0" marR="0" rtl="0" algn="l">
              <a:spcBef>
                <a:spcPts val="0"/>
              </a:spcBef>
              <a:spcAft>
                <a:spcPts val="0"/>
              </a:spcAft>
              <a:buNone/>
            </a:pPr>
            <a:r>
              <a:t/>
            </a:r>
            <a:endParaRPr b="1" sz="1000">
              <a:solidFill>
                <a:srgbClr val="002060"/>
              </a:solidFill>
              <a:latin typeface="Lustria"/>
              <a:ea typeface="Lustria"/>
              <a:cs typeface="Lustria"/>
              <a:sym typeface="Lustria"/>
            </a:endParaRPr>
          </a:p>
          <a:p>
            <a:pPr indent="0" lvl="0" marL="0" marR="0" rtl="0" algn="l">
              <a:spcBef>
                <a:spcPts val="0"/>
              </a:spcBef>
              <a:spcAft>
                <a:spcPts val="0"/>
              </a:spcAft>
              <a:buNone/>
            </a:pPr>
            <a:r>
              <a:rPr b="1" lang="en-ID" sz="1000">
                <a:solidFill>
                  <a:srgbClr val="002060"/>
                </a:solidFill>
                <a:latin typeface="Lustria"/>
                <a:ea typeface="Lustria"/>
                <a:cs typeface="Lustria"/>
                <a:sym typeface="Lustria"/>
              </a:rPr>
              <a:t>Terbagi menjadi Memory Based Collaborative Filtering dan Model Based Collaborative Filtering</a:t>
            </a:r>
            <a:endParaRPr/>
          </a:p>
          <a:p>
            <a:pPr indent="0" lvl="0" marL="0" marR="0" rtl="0" algn="l">
              <a:spcBef>
                <a:spcPts val="0"/>
              </a:spcBef>
              <a:spcAft>
                <a:spcPts val="0"/>
              </a:spcAft>
              <a:buNone/>
            </a:pPr>
            <a:r>
              <a:t/>
            </a:r>
            <a:endParaRPr b="1" sz="1000">
              <a:solidFill>
                <a:srgbClr val="002060"/>
              </a:solidFill>
              <a:latin typeface="Lustria"/>
              <a:ea typeface="Lustria"/>
              <a:cs typeface="Lustria"/>
              <a:sym typeface="Lustria"/>
            </a:endParaRPr>
          </a:p>
          <a:p>
            <a:pPr indent="0" lvl="0" marL="0" marR="0" rtl="0" algn="l">
              <a:spcBef>
                <a:spcPts val="0"/>
              </a:spcBef>
              <a:spcAft>
                <a:spcPts val="0"/>
              </a:spcAft>
              <a:buNone/>
            </a:pPr>
            <a:r>
              <a:rPr b="1" lang="en-ID" sz="1000">
                <a:solidFill>
                  <a:srgbClr val="002060"/>
                </a:solidFill>
                <a:latin typeface="Lustria"/>
                <a:ea typeface="Lustria"/>
                <a:cs typeface="Lustria"/>
                <a:sym typeface="Lustria"/>
              </a:rPr>
              <a:t>Menggunakan KNN ,SVD</a:t>
            </a:r>
            <a:endParaRPr/>
          </a:p>
        </p:txBody>
      </p:sp>
      <p:pic>
        <p:nvPicPr>
          <p:cNvPr id="263" name="Google Shape;263;p5"/>
          <p:cNvPicPr preferRelativeResize="0"/>
          <p:nvPr/>
        </p:nvPicPr>
        <p:blipFill rotWithShape="1">
          <a:blip r:embed="rId4">
            <a:alphaModFix/>
          </a:blip>
          <a:srcRect b="0" l="0" r="0" t="0"/>
          <a:stretch/>
        </p:blipFill>
        <p:spPr>
          <a:xfrm>
            <a:off x="4894972" y="1193230"/>
            <a:ext cx="3543665" cy="2213845"/>
          </a:xfrm>
          <a:prstGeom prst="rect">
            <a:avLst/>
          </a:prstGeom>
          <a:noFill/>
          <a:ln>
            <a:noFill/>
          </a:ln>
        </p:spPr>
      </p:pic>
      <p:sp>
        <p:nvSpPr>
          <p:cNvPr id="264" name="Google Shape;264;p5"/>
          <p:cNvSpPr/>
          <p:nvPr/>
        </p:nvSpPr>
        <p:spPr>
          <a:xfrm>
            <a:off x="1930500" y="256000"/>
            <a:ext cx="4888500" cy="4848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65" name="Google Shape;265;p5"/>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66" name="Google Shape;266;p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67" name="Google Shape;267;p5"/>
          <p:cNvSpPr/>
          <p:nvPr/>
        </p:nvSpPr>
        <p:spPr>
          <a:xfrm>
            <a:off x="7050293" y="458262"/>
            <a:ext cx="191386" cy="285782"/>
          </a:xfrm>
          <a:prstGeom prst="star4">
            <a:avLst>
              <a:gd fmla="val 12500" name="adj"/>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268" name="Google Shape;268;p5"/>
          <p:cNvGrpSpPr/>
          <p:nvPr/>
        </p:nvGrpSpPr>
        <p:grpSpPr>
          <a:xfrm>
            <a:off x="8421976" y="0"/>
            <a:ext cx="716036" cy="5143500"/>
            <a:chOff x="8421976" y="0"/>
            <a:chExt cx="716036" cy="5143500"/>
          </a:xfrm>
        </p:grpSpPr>
        <p:sp>
          <p:nvSpPr>
            <p:cNvPr id="269" name="Google Shape;269;p5"/>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70" name="Google Shape;270;p5"/>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71" name="Google Shape;271;p5"/>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72" name="Google Shape;272;p5"/>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73" name="Google Shape;273;p5"/>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74" name="Google Shape;274;p5"/>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275" name="Google Shape;275;p5"/>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276" name="Google Shape;276;p5"/>
          <p:cNvGrpSpPr/>
          <p:nvPr/>
        </p:nvGrpSpPr>
        <p:grpSpPr>
          <a:xfrm>
            <a:off x="281" y="1062"/>
            <a:ext cx="629784" cy="5143500"/>
            <a:chOff x="281" y="1062"/>
            <a:chExt cx="629784" cy="5143500"/>
          </a:xfrm>
        </p:grpSpPr>
        <p:sp>
          <p:nvSpPr>
            <p:cNvPr id="277" name="Google Shape;277;p5"/>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78" name="Google Shape;278;p5"/>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79" name="Google Shape;279;p5"/>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80" name="Google Shape;280;p5"/>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81" name="Google Shape;281;p5"/>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82" name="Google Shape;282;p5"/>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6"/>
          <p:cNvSpPr/>
          <p:nvPr/>
        </p:nvSpPr>
        <p:spPr>
          <a:xfrm>
            <a:off x="874914" y="1341424"/>
            <a:ext cx="3861000" cy="2796600"/>
          </a:xfrm>
          <a:prstGeom prst="ellipse">
            <a:avLst/>
          </a:prstGeom>
          <a:solidFill>
            <a:srgbClr val="00206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88" name="Google Shape;288;p6"/>
          <p:cNvSpPr/>
          <p:nvPr/>
        </p:nvSpPr>
        <p:spPr>
          <a:xfrm>
            <a:off x="1051386" y="1429948"/>
            <a:ext cx="3508056" cy="2619553"/>
          </a:xfrm>
          <a:prstGeom prst="ellipse">
            <a:avLst/>
          </a:prstGeom>
          <a:blipFill rotWithShape="1">
            <a:blip r:embed="rId3">
              <a:alphaModFix/>
            </a:blip>
            <a:stretch>
              <a:fillRect b="0" l="0" r="0" t="0"/>
            </a:stretch>
          </a:blip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89" name="Google Shape;289;p6"/>
          <p:cNvSpPr/>
          <p:nvPr/>
        </p:nvSpPr>
        <p:spPr>
          <a:xfrm>
            <a:off x="6044750" y="1518163"/>
            <a:ext cx="1166400" cy="1166400"/>
          </a:xfrm>
          <a:prstGeom prst="ellipse">
            <a:avLst/>
          </a:prstGeom>
          <a:gradFill>
            <a:gsLst>
              <a:gs pos="0">
                <a:schemeClr val="accent1"/>
              </a:gs>
              <a:gs pos="51000">
                <a:srgbClr val="3120B6">
                  <a:alpha val="30980"/>
                </a:srgbClr>
              </a:gs>
              <a:gs pos="76000">
                <a:srgbClr val="F8F8F8">
                  <a:alpha val="0"/>
                </a:srgbClr>
              </a:gs>
              <a:gs pos="100000">
                <a:srgbClr val="F8F8F8">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90" name="Google Shape;290;p6"/>
          <p:cNvSpPr txBox="1"/>
          <p:nvPr>
            <p:ph type="title"/>
          </p:nvPr>
        </p:nvSpPr>
        <p:spPr>
          <a:xfrm>
            <a:off x="5112775" y="3011063"/>
            <a:ext cx="3107100" cy="8418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3600"/>
              <a:buFont typeface="Lustria"/>
              <a:buNone/>
            </a:pPr>
            <a:br>
              <a:rPr lang="en-ID" sz="2800"/>
            </a:br>
            <a:r>
              <a:rPr b="1" lang="en-ID" sz="2800">
                <a:solidFill>
                  <a:schemeClr val="dk1"/>
                </a:solidFill>
              </a:rPr>
              <a:t>Data Understanding </a:t>
            </a:r>
            <a:br>
              <a:rPr b="1" lang="en-ID" sz="2800">
                <a:solidFill>
                  <a:schemeClr val="dk1"/>
                </a:solidFill>
              </a:rPr>
            </a:br>
            <a:r>
              <a:rPr b="1" lang="en-ID" sz="2800">
                <a:solidFill>
                  <a:schemeClr val="dk1"/>
                </a:solidFill>
              </a:rPr>
              <a:t>&amp; </a:t>
            </a:r>
            <a:br>
              <a:rPr b="1" lang="en-ID" sz="2800">
                <a:solidFill>
                  <a:schemeClr val="dk1"/>
                </a:solidFill>
              </a:rPr>
            </a:br>
            <a:r>
              <a:rPr b="1" lang="en-ID" sz="2800">
                <a:solidFill>
                  <a:schemeClr val="dk1"/>
                </a:solidFill>
              </a:rPr>
              <a:t>Data Cleaning</a:t>
            </a:r>
            <a:endParaRPr b="1" sz="2800">
              <a:solidFill>
                <a:schemeClr val="dk1"/>
              </a:solidFill>
            </a:endParaRPr>
          </a:p>
        </p:txBody>
      </p:sp>
      <p:sp>
        <p:nvSpPr>
          <p:cNvPr id="291" name="Google Shape;291;p6"/>
          <p:cNvSpPr txBox="1"/>
          <p:nvPr>
            <p:ph idx="2" type="title"/>
          </p:nvPr>
        </p:nvSpPr>
        <p:spPr>
          <a:xfrm>
            <a:off x="5993825" y="1390425"/>
            <a:ext cx="1268400" cy="1269600"/>
          </a:xfrm>
          <a:prstGeom prst="rect">
            <a:avLst/>
          </a:prstGeom>
          <a:noFill/>
          <a:ln>
            <a:noFill/>
          </a:ln>
          <a:effectLst>
            <a:outerShdw blurRad="25400">
              <a:srgbClr val="000000">
                <a:alpha val="45882"/>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6000"/>
              <a:buFont typeface="Lustria"/>
              <a:buNone/>
            </a:pPr>
            <a:r>
              <a:rPr lang="en-ID"/>
              <a:t>02</a:t>
            </a:r>
            <a:endParaRPr/>
          </a:p>
        </p:txBody>
      </p:sp>
      <p:sp>
        <p:nvSpPr>
          <p:cNvPr id="292" name="Google Shape;292;p6"/>
          <p:cNvSpPr/>
          <p:nvPr/>
        </p:nvSpPr>
        <p:spPr>
          <a:xfrm>
            <a:off x="8346350" y="696363"/>
            <a:ext cx="106200" cy="106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93" name="Google Shape;293;p6"/>
          <p:cNvSpPr/>
          <p:nvPr/>
        </p:nvSpPr>
        <p:spPr>
          <a:xfrm>
            <a:off x="4298732" y="4447076"/>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94" name="Google Shape;294;p6"/>
          <p:cNvSpPr/>
          <p:nvPr/>
        </p:nvSpPr>
        <p:spPr>
          <a:xfrm>
            <a:off x="4451673" y="4081575"/>
            <a:ext cx="393600" cy="3936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295" name="Google Shape;295;p6"/>
          <p:cNvSpPr/>
          <p:nvPr/>
        </p:nvSpPr>
        <p:spPr>
          <a:xfrm>
            <a:off x="8044675" y="452350"/>
            <a:ext cx="175200" cy="1752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Tree>
  </p:cSld>
  <p:clrMapOvr>
    <a:masterClrMapping/>
  </p:clrMapOvr>
  <mc:AlternateContent>
    <mc:Choice Requires="p14">
      <p:transition spd="slow" p14:dur="900">
        <p14:warp dir="ou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7"/>
          <p:cNvSpPr txBox="1"/>
          <p:nvPr>
            <p:ph idx="1" type="subTitle"/>
          </p:nvPr>
        </p:nvSpPr>
        <p:spPr>
          <a:xfrm>
            <a:off x="736206" y="641892"/>
            <a:ext cx="7717261" cy="596513"/>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ID" sz="1400">
                <a:solidFill>
                  <a:srgbClr val="002060"/>
                </a:solidFill>
              </a:rPr>
              <a:t>Data original berasal dari : </a:t>
            </a:r>
            <a:endParaRPr/>
          </a:p>
          <a:p>
            <a:pPr indent="0" lvl="0" marL="0" rtl="0" algn="l">
              <a:lnSpc>
                <a:spcPct val="100000"/>
              </a:lnSpc>
              <a:spcBef>
                <a:spcPts val="0"/>
              </a:spcBef>
              <a:spcAft>
                <a:spcPts val="0"/>
              </a:spcAft>
              <a:buSzPts val="1400"/>
              <a:buNone/>
            </a:pPr>
            <a:r>
              <a:rPr lang="en-ID" sz="1200">
                <a:solidFill>
                  <a:srgbClr val="FF0000"/>
                </a:solidFill>
              </a:rPr>
              <a:t>-  </a:t>
            </a:r>
            <a:r>
              <a:rPr b="0" lang="en-ID" sz="1200">
                <a:solidFill>
                  <a:srgbClr val="FF0000"/>
                </a:solidFill>
                <a:latin typeface="Courier New"/>
                <a:ea typeface="Courier New"/>
                <a:cs typeface="Courier New"/>
                <a:sym typeface="Courier New"/>
              </a:rPr>
              <a:t>https://www.kaggle.com/datasets/meastanmay/imdb-dataset?select=movies.csv</a:t>
            </a:r>
            <a:endParaRPr/>
          </a:p>
          <a:p>
            <a:pPr indent="0" lvl="0" marL="0" rtl="0" algn="l">
              <a:lnSpc>
                <a:spcPct val="100000"/>
              </a:lnSpc>
              <a:spcBef>
                <a:spcPts val="0"/>
              </a:spcBef>
              <a:spcAft>
                <a:spcPts val="0"/>
              </a:spcAft>
              <a:buSzPts val="1400"/>
              <a:buNone/>
            </a:pPr>
            <a:r>
              <a:t/>
            </a:r>
            <a:endParaRPr sz="1200">
              <a:solidFill>
                <a:schemeClr val="dk1"/>
              </a:solidFill>
            </a:endParaRPr>
          </a:p>
        </p:txBody>
      </p:sp>
      <p:sp>
        <p:nvSpPr>
          <p:cNvPr id="301" name="Google Shape;301;p7"/>
          <p:cNvSpPr txBox="1"/>
          <p:nvPr>
            <p:ph type="title"/>
          </p:nvPr>
        </p:nvSpPr>
        <p:spPr>
          <a:xfrm>
            <a:off x="626601" y="974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Dataset</a:t>
            </a:r>
            <a:endParaRPr>
              <a:solidFill>
                <a:schemeClr val="dk1"/>
              </a:solidFill>
            </a:endParaRPr>
          </a:p>
        </p:txBody>
      </p:sp>
      <p:sp>
        <p:nvSpPr>
          <p:cNvPr id="302" name="Google Shape;302;p7"/>
          <p:cNvSpPr/>
          <p:nvPr/>
        </p:nvSpPr>
        <p:spPr>
          <a:xfrm>
            <a:off x="806621" y="4891262"/>
            <a:ext cx="7530757" cy="123000"/>
          </a:xfrm>
          <a:prstGeom prst="rect">
            <a:avLst/>
          </a:prstGeom>
          <a:gradFill>
            <a:gsLst>
              <a:gs pos="0">
                <a:schemeClr val="dk2"/>
              </a:gs>
              <a:gs pos="34000">
                <a:schemeClr val="lt2"/>
              </a:gs>
              <a:gs pos="67000">
                <a:schemeClr val="accent2"/>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03" name="Google Shape;303;p7"/>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04" name="Google Shape;304;p7"/>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05" name="Google Shape;305;p7"/>
          <p:cNvSpPr/>
          <p:nvPr/>
        </p:nvSpPr>
        <p:spPr>
          <a:xfrm>
            <a:off x="7453332" y="454250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06" name="Google Shape;306;p7"/>
          <p:cNvSpPr/>
          <p:nvPr/>
        </p:nvSpPr>
        <p:spPr>
          <a:xfrm>
            <a:off x="3731264" y="151774"/>
            <a:ext cx="1494675" cy="340368"/>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pic>
        <p:nvPicPr>
          <p:cNvPr id="307" name="Google Shape;307;p7"/>
          <p:cNvPicPr preferRelativeResize="0"/>
          <p:nvPr/>
        </p:nvPicPr>
        <p:blipFill rotWithShape="1">
          <a:blip r:embed="rId3">
            <a:alphaModFix/>
          </a:blip>
          <a:srcRect b="0" l="0" r="0" t="0"/>
          <a:stretch/>
        </p:blipFill>
        <p:spPr>
          <a:xfrm>
            <a:off x="846127" y="1680012"/>
            <a:ext cx="716873" cy="596513"/>
          </a:xfrm>
          <a:prstGeom prst="rect">
            <a:avLst/>
          </a:prstGeom>
          <a:noFill/>
          <a:ln>
            <a:noFill/>
          </a:ln>
        </p:spPr>
      </p:pic>
      <p:sp>
        <p:nvSpPr>
          <p:cNvPr id="308" name="Google Shape;308;p7"/>
          <p:cNvSpPr/>
          <p:nvPr/>
        </p:nvSpPr>
        <p:spPr>
          <a:xfrm>
            <a:off x="806621" y="1619208"/>
            <a:ext cx="1669254" cy="683360"/>
          </a:xfrm>
          <a:prstGeom prst="roundRect">
            <a:avLst>
              <a:gd fmla="val 16667" name="adj"/>
            </a:avLst>
          </a:prstGeom>
          <a:noFill/>
          <a:ln cap="flat" cmpd="sng" w="28575">
            <a:solidFill>
              <a:srgbClr val="FFEBF5"/>
            </a:solidFill>
            <a:prstDash val="solid"/>
            <a:round/>
            <a:headEnd len="sm" w="sm" type="none"/>
            <a:tailEnd len="sm" w="sm" type="none"/>
          </a:ln>
          <a:effectLst>
            <a:outerShdw blurRad="50800" rotWithShape="0" algn="tl" dir="2700000" dist="381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09" name="Google Shape;309;p7"/>
          <p:cNvSpPr txBox="1"/>
          <p:nvPr/>
        </p:nvSpPr>
        <p:spPr>
          <a:xfrm>
            <a:off x="1585100" y="1778230"/>
            <a:ext cx="11908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002060"/>
                </a:solidFill>
                <a:latin typeface="Lustria"/>
                <a:ea typeface="Lustria"/>
                <a:cs typeface="Lustria"/>
                <a:sym typeface="Lustria"/>
              </a:rPr>
              <a:t>df_user</a:t>
            </a:r>
            <a:endParaRPr sz="1400">
              <a:solidFill>
                <a:srgbClr val="002060"/>
              </a:solidFill>
              <a:latin typeface="Lustria"/>
              <a:ea typeface="Lustria"/>
              <a:cs typeface="Lustria"/>
              <a:sym typeface="Lustria"/>
            </a:endParaRPr>
          </a:p>
        </p:txBody>
      </p:sp>
      <p:sp>
        <p:nvSpPr>
          <p:cNvPr id="310" name="Google Shape;310;p7"/>
          <p:cNvSpPr/>
          <p:nvPr/>
        </p:nvSpPr>
        <p:spPr>
          <a:xfrm>
            <a:off x="3409091" y="1464716"/>
            <a:ext cx="1052623" cy="1083341"/>
          </a:xfrm>
          <a:prstGeom prst="ellipse">
            <a:avLst/>
          </a:prstGeom>
          <a:solidFill>
            <a:schemeClr val="lt1"/>
          </a:solidFill>
          <a:ln cap="flat" cmpd="sng" w="28575">
            <a:solidFill>
              <a:srgbClr val="826B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11" name="Google Shape;311;p7"/>
          <p:cNvSpPr txBox="1"/>
          <p:nvPr/>
        </p:nvSpPr>
        <p:spPr>
          <a:xfrm>
            <a:off x="3360513" y="1668595"/>
            <a:ext cx="119084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rgbClr val="00B050"/>
                </a:solidFill>
                <a:latin typeface="Playfair Display"/>
                <a:ea typeface="Playfair Display"/>
                <a:cs typeface="Playfair Display"/>
                <a:sym typeface="Playfair Display"/>
              </a:rPr>
              <a:t>105339</a:t>
            </a:r>
            <a:endParaRPr b="1" sz="2400">
              <a:solidFill>
                <a:srgbClr val="00B050"/>
              </a:solidFill>
              <a:latin typeface="Lustria"/>
              <a:ea typeface="Lustria"/>
              <a:cs typeface="Lustria"/>
              <a:sym typeface="Lustria"/>
            </a:endParaRPr>
          </a:p>
        </p:txBody>
      </p:sp>
      <p:sp>
        <p:nvSpPr>
          <p:cNvPr id="312" name="Google Shape;312;p7"/>
          <p:cNvSpPr txBox="1"/>
          <p:nvPr/>
        </p:nvSpPr>
        <p:spPr>
          <a:xfrm>
            <a:off x="3573165" y="1995529"/>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baris</a:t>
            </a:r>
            <a:endParaRPr/>
          </a:p>
        </p:txBody>
      </p:sp>
      <p:cxnSp>
        <p:nvCxnSpPr>
          <p:cNvPr id="313" name="Google Shape;313;p7"/>
          <p:cNvCxnSpPr/>
          <p:nvPr/>
        </p:nvCxnSpPr>
        <p:spPr>
          <a:xfrm>
            <a:off x="2898728" y="1909719"/>
            <a:ext cx="372140" cy="0"/>
          </a:xfrm>
          <a:prstGeom prst="straightConnector1">
            <a:avLst/>
          </a:prstGeom>
          <a:noFill/>
          <a:ln cap="rnd" cmpd="sng" w="9525">
            <a:solidFill>
              <a:schemeClr val="dk1"/>
            </a:solidFill>
            <a:prstDash val="solid"/>
            <a:round/>
            <a:headEnd len="sm" w="sm" type="none"/>
            <a:tailEnd len="med" w="med" type="triangle"/>
          </a:ln>
          <a:effectLst>
            <a:outerShdw blurRad="50800" rotWithShape="0" algn="ctr" dir="5400000" dist="50800">
              <a:schemeClr val="dk1"/>
            </a:outerShdw>
          </a:effectLst>
        </p:spPr>
      </p:cxnSp>
      <p:pic>
        <p:nvPicPr>
          <p:cNvPr id="314" name="Google Shape;314;p7"/>
          <p:cNvPicPr preferRelativeResize="0"/>
          <p:nvPr/>
        </p:nvPicPr>
        <p:blipFill rotWithShape="1">
          <a:blip r:embed="rId3">
            <a:alphaModFix/>
          </a:blip>
          <a:srcRect b="0" l="0" r="0" t="0"/>
          <a:stretch/>
        </p:blipFill>
        <p:spPr>
          <a:xfrm>
            <a:off x="850478" y="2720261"/>
            <a:ext cx="716873" cy="596513"/>
          </a:xfrm>
          <a:prstGeom prst="rect">
            <a:avLst/>
          </a:prstGeom>
          <a:noFill/>
          <a:ln>
            <a:noFill/>
          </a:ln>
        </p:spPr>
      </p:pic>
      <p:sp>
        <p:nvSpPr>
          <p:cNvPr id="315" name="Google Shape;315;p7"/>
          <p:cNvSpPr txBox="1"/>
          <p:nvPr/>
        </p:nvSpPr>
        <p:spPr>
          <a:xfrm>
            <a:off x="1511518" y="2902573"/>
            <a:ext cx="11908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rgbClr val="002060"/>
                </a:solidFill>
                <a:latin typeface="Lustria"/>
                <a:ea typeface="Lustria"/>
                <a:cs typeface="Lustria"/>
                <a:sym typeface="Lustria"/>
              </a:rPr>
              <a:t>df_movies</a:t>
            </a:r>
            <a:endParaRPr sz="1400">
              <a:solidFill>
                <a:srgbClr val="002060"/>
              </a:solidFill>
              <a:latin typeface="Lustria"/>
              <a:ea typeface="Lustria"/>
              <a:cs typeface="Lustria"/>
              <a:sym typeface="Lustria"/>
            </a:endParaRPr>
          </a:p>
        </p:txBody>
      </p:sp>
      <p:sp>
        <p:nvSpPr>
          <p:cNvPr id="316" name="Google Shape;316;p7"/>
          <p:cNvSpPr/>
          <p:nvPr/>
        </p:nvSpPr>
        <p:spPr>
          <a:xfrm>
            <a:off x="3435998" y="2693254"/>
            <a:ext cx="1052623" cy="1083341"/>
          </a:xfrm>
          <a:prstGeom prst="ellipse">
            <a:avLst/>
          </a:prstGeom>
          <a:solidFill>
            <a:schemeClr val="lt1"/>
          </a:solidFill>
          <a:ln cap="flat" cmpd="sng" w="28575">
            <a:solidFill>
              <a:srgbClr val="826B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17" name="Google Shape;317;p7"/>
          <p:cNvSpPr txBox="1"/>
          <p:nvPr/>
        </p:nvSpPr>
        <p:spPr>
          <a:xfrm>
            <a:off x="3387420" y="2897133"/>
            <a:ext cx="119084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rgbClr val="00B050"/>
                </a:solidFill>
                <a:latin typeface="Playfair Display"/>
                <a:ea typeface="Playfair Display"/>
                <a:cs typeface="Playfair Display"/>
                <a:sym typeface="Playfair Display"/>
              </a:rPr>
              <a:t>10329</a:t>
            </a:r>
            <a:endParaRPr b="1" sz="2400">
              <a:solidFill>
                <a:srgbClr val="00B050"/>
              </a:solidFill>
              <a:latin typeface="Lustria"/>
              <a:ea typeface="Lustria"/>
              <a:cs typeface="Lustria"/>
              <a:sym typeface="Lustria"/>
            </a:endParaRPr>
          </a:p>
        </p:txBody>
      </p:sp>
      <p:sp>
        <p:nvSpPr>
          <p:cNvPr id="318" name="Google Shape;318;p7"/>
          <p:cNvSpPr txBox="1"/>
          <p:nvPr/>
        </p:nvSpPr>
        <p:spPr>
          <a:xfrm>
            <a:off x="3600072" y="3224067"/>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baris</a:t>
            </a:r>
            <a:endParaRPr/>
          </a:p>
        </p:txBody>
      </p:sp>
      <p:cxnSp>
        <p:nvCxnSpPr>
          <p:cNvPr id="319" name="Google Shape;319;p7"/>
          <p:cNvCxnSpPr/>
          <p:nvPr/>
        </p:nvCxnSpPr>
        <p:spPr>
          <a:xfrm>
            <a:off x="2898728" y="3113382"/>
            <a:ext cx="372140" cy="0"/>
          </a:xfrm>
          <a:prstGeom prst="straightConnector1">
            <a:avLst/>
          </a:prstGeom>
          <a:noFill/>
          <a:ln cap="rnd" cmpd="sng" w="9525">
            <a:solidFill>
              <a:schemeClr val="dk1"/>
            </a:solidFill>
            <a:prstDash val="solid"/>
            <a:round/>
            <a:headEnd len="sm" w="sm" type="none"/>
            <a:tailEnd len="med" w="med" type="triangle"/>
          </a:ln>
          <a:effectLst>
            <a:outerShdw blurRad="50800" rotWithShape="0" algn="ctr" dir="5400000" dist="50800">
              <a:schemeClr val="dk1"/>
            </a:outerShdw>
          </a:effectLst>
        </p:spPr>
      </p:cxnSp>
      <p:sp>
        <p:nvSpPr>
          <p:cNvPr id="320" name="Google Shape;320;p7"/>
          <p:cNvSpPr/>
          <p:nvPr/>
        </p:nvSpPr>
        <p:spPr>
          <a:xfrm>
            <a:off x="811810" y="2664159"/>
            <a:ext cx="1669254" cy="683360"/>
          </a:xfrm>
          <a:prstGeom prst="roundRect">
            <a:avLst>
              <a:gd fmla="val 16667" name="adj"/>
            </a:avLst>
          </a:prstGeom>
          <a:noFill/>
          <a:ln cap="flat" cmpd="sng" w="28575">
            <a:solidFill>
              <a:srgbClr val="FFEBF5"/>
            </a:solidFill>
            <a:prstDash val="solid"/>
            <a:round/>
            <a:headEnd len="sm" w="sm" type="none"/>
            <a:tailEnd len="sm" w="sm" type="none"/>
          </a:ln>
          <a:effectLst>
            <a:outerShdw blurRad="50800" rotWithShape="0" algn="tl" dir="2700000" dist="381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321" name="Google Shape;321;p7"/>
          <p:cNvGrpSpPr/>
          <p:nvPr/>
        </p:nvGrpSpPr>
        <p:grpSpPr>
          <a:xfrm>
            <a:off x="281" y="1062"/>
            <a:ext cx="629784" cy="5143500"/>
            <a:chOff x="281" y="1062"/>
            <a:chExt cx="629784" cy="5143500"/>
          </a:xfrm>
        </p:grpSpPr>
        <p:sp>
          <p:nvSpPr>
            <p:cNvPr id="322" name="Google Shape;322;p7"/>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23" name="Google Shape;323;p7"/>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24" name="Google Shape;324;p7"/>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25" name="Google Shape;325;p7"/>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26" name="Google Shape;326;p7"/>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27" name="Google Shape;327;p7"/>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328" name="Google Shape;328;p7"/>
          <p:cNvGrpSpPr/>
          <p:nvPr/>
        </p:nvGrpSpPr>
        <p:grpSpPr>
          <a:xfrm>
            <a:off x="8421976" y="0"/>
            <a:ext cx="716036" cy="5143500"/>
            <a:chOff x="8421976" y="0"/>
            <a:chExt cx="716036" cy="5143500"/>
          </a:xfrm>
        </p:grpSpPr>
        <p:sp>
          <p:nvSpPr>
            <p:cNvPr id="329" name="Google Shape;329;p7"/>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30" name="Google Shape;330;p7"/>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31" name="Google Shape;331;p7"/>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32" name="Google Shape;332;p7"/>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33" name="Google Shape;333;p7"/>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34" name="Google Shape;334;p7"/>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35" name="Google Shape;335;p7"/>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sp>
        <p:nvSpPr>
          <p:cNvPr id="336" name="Google Shape;336;p7"/>
          <p:cNvSpPr/>
          <p:nvPr/>
        </p:nvSpPr>
        <p:spPr>
          <a:xfrm>
            <a:off x="4895635" y="1498925"/>
            <a:ext cx="1052623" cy="1083341"/>
          </a:xfrm>
          <a:prstGeom prst="ellipse">
            <a:avLst/>
          </a:prstGeom>
          <a:solidFill>
            <a:schemeClr val="lt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37" name="Google Shape;337;p7"/>
          <p:cNvSpPr txBox="1"/>
          <p:nvPr/>
        </p:nvSpPr>
        <p:spPr>
          <a:xfrm>
            <a:off x="4991327" y="1709251"/>
            <a:ext cx="8612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rgbClr val="4F2CD1"/>
                </a:solidFill>
                <a:latin typeface="Lustria"/>
                <a:ea typeface="Lustria"/>
                <a:cs typeface="Lustria"/>
                <a:sym typeface="Lustria"/>
              </a:rPr>
              <a:t>4</a:t>
            </a:r>
            <a:endParaRPr/>
          </a:p>
        </p:txBody>
      </p:sp>
      <p:sp>
        <p:nvSpPr>
          <p:cNvPr id="338" name="Google Shape;338;p7"/>
          <p:cNvSpPr txBox="1"/>
          <p:nvPr/>
        </p:nvSpPr>
        <p:spPr>
          <a:xfrm>
            <a:off x="5024469" y="2016127"/>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fitur</a:t>
            </a:r>
            <a:endParaRPr sz="1600">
              <a:solidFill>
                <a:srgbClr val="002060"/>
              </a:solidFill>
              <a:latin typeface="Lustria"/>
              <a:ea typeface="Lustria"/>
              <a:cs typeface="Lustria"/>
              <a:sym typeface="Lustria"/>
            </a:endParaRPr>
          </a:p>
        </p:txBody>
      </p:sp>
      <p:sp>
        <p:nvSpPr>
          <p:cNvPr id="339" name="Google Shape;339;p7"/>
          <p:cNvSpPr/>
          <p:nvPr/>
        </p:nvSpPr>
        <p:spPr>
          <a:xfrm>
            <a:off x="4956970" y="2716932"/>
            <a:ext cx="1052623" cy="1083341"/>
          </a:xfrm>
          <a:prstGeom prst="ellipse">
            <a:avLst/>
          </a:prstGeom>
          <a:solidFill>
            <a:schemeClr val="lt1"/>
          </a:solidFill>
          <a:ln cap="flat" cmpd="sng" w="285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40" name="Google Shape;340;p7"/>
          <p:cNvSpPr txBox="1"/>
          <p:nvPr/>
        </p:nvSpPr>
        <p:spPr>
          <a:xfrm>
            <a:off x="5052662" y="2927258"/>
            <a:ext cx="86123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D" sz="2400">
                <a:solidFill>
                  <a:srgbClr val="7030A0"/>
                </a:solidFill>
                <a:latin typeface="Lustria"/>
                <a:ea typeface="Lustria"/>
                <a:cs typeface="Lustria"/>
                <a:sym typeface="Lustria"/>
              </a:rPr>
              <a:t>3</a:t>
            </a:r>
            <a:endParaRPr/>
          </a:p>
        </p:txBody>
      </p:sp>
      <p:sp>
        <p:nvSpPr>
          <p:cNvPr id="341" name="Google Shape;341;p7"/>
          <p:cNvSpPr txBox="1"/>
          <p:nvPr/>
        </p:nvSpPr>
        <p:spPr>
          <a:xfrm>
            <a:off x="5085804" y="3234134"/>
            <a:ext cx="7655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D" sz="1600">
                <a:solidFill>
                  <a:srgbClr val="002060"/>
                </a:solidFill>
                <a:latin typeface="Lustria"/>
                <a:ea typeface="Lustria"/>
                <a:cs typeface="Lustria"/>
                <a:sym typeface="Lustria"/>
              </a:rPr>
              <a:t>fitur</a:t>
            </a:r>
            <a:endParaRPr sz="1600">
              <a:solidFill>
                <a:srgbClr val="002060"/>
              </a:solidFill>
              <a:latin typeface="Lustria"/>
              <a:ea typeface="Lustria"/>
              <a:cs typeface="Lustria"/>
              <a:sym typeface="Lustria"/>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
          <p:cNvSpPr txBox="1"/>
          <p:nvPr>
            <p:ph type="title"/>
          </p:nvPr>
        </p:nvSpPr>
        <p:spPr>
          <a:xfrm>
            <a:off x="626601" y="974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Dataset Information</a:t>
            </a:r>
            <a:endParaRPr>
              <a:solidFill>
                <a:schemeClr val="dk1"/>
              </a:solidFill>
            </a:endParaRPr>
          </a:p>
        </p:txBody>
      </p:sp>
      <p:sp>
        <p:nvSpPr>
          <p:cNvPr id="347" name="Google Shape;347;p8"/>
          <p:cNvSpPr/>
          <p:nvPr/>
        </p:nvSpPr>
        <p:spPr>
          <a:xfrm>
            <a:off x="806621" y="4891262"/>
            <a:ext cx="7530757" cy="123000"/>
          </a:xfrm>
          <a:prstGeom prst="rect">
            <a:avLst/>
          </a:prstGeom>
          <a:gradFill>
            <a:gsLst>
              <a:gs pos="0">
                <a:schemeClr val="dk2"/>
              </a:gs>
              <a:gs pos="34000">
                <a:schemeClr val="lt2"/>
              </a:gs>
              <a:gs pos="67000">
                <a:schemeClr val="accent2"/>
              </a:gs>
              <a:gs pos="100000">
                <a:schemeClr val="accent1"/>
              </a:gs>
            </a:gsLst>
            <a:lin ang="10800025" scaled="0"/>
          </a:gra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48" name="Google Shape;348;p8"/>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49" name="Google Shape;349;p8"/>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50" name="Google Shape;350;p8"/>
          <p:cNvSpPr/>
          <p:nvPr/>
        </p:nvSpPr>
        <p:spPr>
          <a:xfrm>
            <a:off x="7453332" y="454250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51" name="Google Shape;351;p8"/>
          <p:cNvSpPr/>
          <p:nvPr/>
        </p:nvSpPr>
        <p:spPr>
          <a:xfrm>
            <a:off x="2535725" y="151300"/>
            <a:ext cx="3761400" cy="4311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352" name="Google Shape;352;p8"/>
          <p:cNvGrpSpPr/>
          <p:nvPr/>
        </p:nvGrpSpPr>
        <p:grpSpPr>
          <a:xfrm>
            <a:off x="281" y="1062"/>
            <a:ext cx="629784" cy="5143500"/>
            <a:chOff x="281" y="1062"/>
            <a:chExt cx="629784" cy="5143500"/>
          </a:xfrm>
        </p:grpSpPr>
        <p:sp>
          <p:nvSpPr>
            <p:cNvPr id="353" name="Google Shape;353;p8"/>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54" name="Google Shape;354;p8"/>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55" name="Google Shape;355;p8"/>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56" name="Google Shape;356;p8"/>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57" name="Google Shape;357;p8"/>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58" name="Google Shape;358;p8"/>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grpSp>
        <p:nvGrpSpPr>
          <p:cNvPr id="359" name="Google Shape;359;p8"/>
          <p:cNvGrpSpPr/>
          <p:nvPr/>
        </p:nvGrpSpPr>
        <p:grpSpPr>
          <a:xfrm>
            <a:off x="8421976" y="0"/>
            <a:ext cx="716036" cy="5143500"/>
            <a:chOff x="8421976" y="0"/>
            <a:chExt cx="716036" cy="5143500"/>
          </a:xfrm>
        </p:grpSpPr>
        <p:sp>
          <p:nvSpPr>
            <p:cNvPr id="360" name="Google Shape;360;p8"/>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61" name="Google Shape;361;p8"/>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62" name="Google Shape;362;p8"/>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63" name="Google Shape;363;p8"/>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64" name="Google Shape;364;p8"/>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65" name="Google Shape;365;p8"/>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66" name="Google Shape;366;p8"/>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aphicFrame>
        <p:nvGraphicFramePr>
          <p:cNvPr id="367" name="Google Shape;367;p8"/>
          <p:cNvGraphicFramePr/>
          <p:nvPr/>
        </p:nvGraphicFramePr>
        <p:xfrm>
          <a:off x="1394043" y="1253491"/>
          <a:ext cx="3000000" cy="3000000"/>
        </p:xfrm>
        <a:graphic>
          <a:graphicData uri="http://schemas.openxmlformats.org/drawingml/2006/table">
            <a:tbl>
              <a:tblPr bandRow="1" firstRow="1">
                <a:noFill/>
                <a:tableStyleId>{6EB5EA14-A1F2-4231-A271-AE0EEFF202FB}</a:tableStyleId>
              </a:tblPr>
              <a:tblGrid>
                <a:gridCol w="1564925"/>
                <a:gridCol w="4699025"/>
              </a:tblGrid>
              <a:tr h="329575">
                <a:tc>
                  <a:txBody>
                    <a:bodyPr/>
                    <a:lstStyle/>
                    <a:p>
                      <a:pPr indent="0" lvl="0" marL="0" marR="0" rtl="0" algn="l">
                        <a:spcBef>
                          <a:spcPts val="0"/>
                        </a:spcBef>
                        <a:spcAft>
                          <a:spcPts val="0"/>
                        </a:spcAft>
                        <a:buNone/>
                      </a:pPr>
                      <a:r>
                        <a:rPr lang="en-ID" sz="1350" u="none" cap="none" strike="noStrike">
                          <a:solidFill>
                            <a:srgbClr val="002060"/>
                          </a:solidFill>
                        </a:rPr>
                        <a:t>userId</a:t>
                      </a:r>
                      <a:endParaRPr sz="1350">
                        <a:solidFill>
                          <a:srgbClr val="00206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Unique user number</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9575">
                <a:tc>
                  <a:txBody>
                    <a:bodyPr/>
                    <a:lstStyle/>
                    <a:p>
                      <a:pPr indent="0" lvl="0" marL="0" marR="0" rtl="0" algn="l">
                        <a:spcBef>
                          <a:spcPts val="0"/>
                        </a:spcBef>
                        <a:spcAft>
                          <a:spcPts val="0"/>
                        </a:spcAft>
                        <a:buNone/>
                      </a:pPr>
                      <a:r>
                        <a:rPr lang="en-ID" sz="1350">
                          <a:solidFill>
                            <a:srgbClr val="002060"/>
                          </a:solidFill>
                        </a:rPr>
                        <a:t>movieId</a:t>
                      </a:r>
                      <a:endParaRPr sz="1350">
                        <a:solidFill>
                          <a:srgbClr val="00206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Unique movie number</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9575">
                <a:tc>
                  <a:txBody>
                    <a:bodyPr/>
                    <a:lstStyle/>
                    <a:p>
                      <a:pPr indent="0" lvl="0" marL="0" marR="0" rtl="0" algn="l">
                        <a:spcBef>
                          <a:spcPts val="0"/>
                        </a:spcBef>
                        <a:spcAft>
                          <a:spcPts val="0"/>
                        </a:spcAft>
                        <a:buNone/>
                      </a:pPr>
                      <a:r>
                        <a:rPr lang="en-ID" sz="1350">
                          <a:solidFill>
                            <a:srgbClr val="002060"/>
                          </a:solidFill>
                        </a:rPr>
                        <a:t>rating</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The rating given to the movie by the user</a:t>
                      </a:r>
                      <a:endParaRPr sz="1350">
                        <a:solidFill>
                          <a:srgbClr val="002060"/>
                        </a:solidFill>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9575">
                <a:tc>
                  <a:txBody>
                    <a:bodyPr/>
                    <a:lstStyle/>
                    <a:p>
                      <a:pPr indent="0" lvl="0" marL="0" marR="0" rtl="0" algn="l">
                        <a:spcBef>
                          <a:spcPts val="0"/>
                        </a:spcBef>
                        <a:spcAft>
                          <a:spcPts val="0"/>
                        </a:spcAft>
                        <a:buNone/>
                      </a:pPr>
                      <a:r>
                        <a:rPr lang="en-ID" sz="1350">
                          <a:solidFill>
                            <a:srgbClr val="002060"/>
                          </a:solidFill>
                        </a:rPr>
                        <a:t>timestamp</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Evaluation date</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68" name="Google Shape;368;p8"/>
          <p:cNvSpPr/>
          <p:nvPr/>
        </p:nvSpPr>
        <p:spPr>
          <a:xfrm>
            <a:off x="1394043" y="840325"/>
            <a:ext cx="1051445" cy="337554"/>
          </a:xfrm>
          <a:prstGeom prst="roundRect">
            <a:avLst>
              <a:gd fmla="val 16667" name="adj"/>
            </a:avLst>
          </a:prstGeom>
          <a:solidFill>
            <a:srgbClr val="002060"/>
          </a:solidFill>
          <a:ln cap="flat" cmpd="sng" w="28575">
            <a:solidFill>
              <a:srgbClr val="FFEBF5"/>
            </a:solidFill>
            <a:prstDash val="solid"/>
            <a:round/>
            <a:headEnd len="sm" w="sm" type="none"/>
            <a:tailEnd len="sm" w="sm" type="none"/>
          </a:ln>
          <a:effectLst>
            <a:outerShdw blurRad="50800" rotWithShape="0" algn="tl" dir="2700000" dist="381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69" name="Google Shape;369;p8"/>
          <p:cNvSpPr txBox="1"/>
          <p:nvPr/>
        </p:nvSpPr>
        <p:spPr>
          <a:xfrm>
            <a:off x="1542645" y="840325"/>
            <a:ext cx="935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Lustria"/>
                <a:ea typeface="Lustria"/>
                <a:cs typeface="Lustria"/>
                <a:sym typeface="Lustria"/>
              </a:rPr>
              <a:t>df_user</a:t>
            </a:r>
            <a:endParaRPr sz="1400">
              <a:solidFill>
                <a:schemeClr val="lt1"/>
              </a:solidFill>
              <a:latin typeface="Lustria"/>
              <a:ea typeface="Lustria"/>
              <a:cs typeface="Lustria"/>
              <a:sym typeface="Lustria"/>
            </a:endParaRPr>
          </a:p>
        </p:txBody>
      </p:sp>
      <p:graphicFrame>
        <p:nvGraphicFramePr>
          <p:cNvPr id="370" name="Google Shape;370;p8"/>
          <p:cNvGraphicFramePr/>
          <p:nvPr/>
        </p:nvGraphicFramePr>
        <p:xfrm>
          <a:off x="1403987" y="3090306"/>
          <a:ext cx="3000000" cy="3000000"/>
        </p:xfrm>
        <a:graphic>
          <a:graphicData uri="http://schemas.openxmlformats.org/drawingml/2006/table">
            <a:tbl>
              <a:tblPr bandRow="1" firstRow="1">
                <a:noFill/>
                <a:tableStyleId>{6EB5EA14-A1F2-4231-A271-AE0EEFF202FB}</a:tableStyleId>
              </a:tblPr>
              <a:tblGrid>
                <a:gridCol w="1564925"/>
                <a:gridCol w="4699025"/>
              </a:tblGrid>
              <a:tr h="329575">
                <a:tc>
                  <a:txBody>
                    <a:bodyPr/>
                    <a:lstStyle/>
                    <a:p>
                      <a:pPr indent="0" lvl="0" marL="0" marR="0" rtl="0" algn="l">
                        <a:spcBef>
                          <a:spcPts val="0"/>
                        </a:spcBef>
                        <a:spcAft>
                          <a:spcPts val="0"/>
                        </a:spcAft>
                        <a:buNone/>
                      </a:pPr>
                      <a:r>
                        <a:rPr lang="en-ID" sz="1350">
                          <a:solidFill>
                            <a:srgbClr val="002060"/>
                          </a:solidFill>
                        </a:rPr>
                        <a:t>movieId</a:t>
                      </a:r>
                      <a:endParaRPr sz="1350">
                        <a:solidFill>
                          <a:srgbClr val="002060"/>
                        </a:solidFill>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Unique movie number. (UniqueID)</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9575">
                <a:tc>
                  <a:txBody>
                    <a:bodyPr/>
                    <a:lstStyle/>
                    <a:p>
                      <a:pPr indent="0" lvl="0" marL="0" marR="0" rtl="0" algn="l">
                        <a:spcBef>
                          <a:spcPts val="0"/>
                        </a:spcBef>
                        <a:spcAft>
                          <a:spcPts val="0"/>
                        </a:spcAft>
                        <a:buNone/>
                      </a:pPr>
                      <a:r>
                        <a:rPr lang="en-ID" sz="1350">
                          <a:solidFill>
                            <a:srgbClr val="002060"/>
                          </a:solidFill>
                        </a:rPr>
                        <a:t>title</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Movie Name</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29575">
                <a:tc>
                  <a:txBody>
                    <a:bodyPr/>
                    <a:lstStyle/>
                    <a:p>
                      <a:pPr indent="0" lvl="0" marL="0" marR="0" rtl="0" algn="l">
                        <a:spcBef>
                          <a:spcPts val="0"/>
                        </a:spcBef>
                        <a:spcAft>
                          <a:spcPts val="0"/>
                        </a:spcAft>
                        <a:buNone/>
                      </a:pPr>
                      <a:r>
                        <a:rPr lang="en-ID" sz="1350">
                          <a:solidFill>
                            <a:srgbClr val="002060"/>
                          </a:solidFill>
                        </a:rPr>
                        <a:t>genres</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ID" sz="1350">
                          <a:solidFill>
                            <a:srgbClr val="002060"/>
                          </a:solidFill>
                        </a:rPr>
                        <a:t>list of genres </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71" name="Google Shape;371;p8"/>
          <p:cNvSpPr/>
          <p:nvPr/>
        </p:nvSpPr>
        <p:spPr>
          <a:xfrm>
            <a:off x="1403987" y="2677140"/>
            <a:ext cx="1051445" cy="337554"/>
          </a:xfrm>
          <a:prstGeom prst="roundRect">
            <a:avLst>
              <a:gd fmla="val 16667" name="adj"/>
            </a:avLst>
          </a:prstGeom>
          <a:solidFill>
            <a:srgbClr val="002060"/>
          </a:solidFill>
          <a:ln cap="flat" cmpd="sng" w="28575">
            <a:solidFill>
              <a:srgbClr val="FFEBF5"/>
            </a:solidFill>
            <a:prstDash val="solid"/>
            <a:round/>
            <a:headEnd len="sm" w="sm" type="none"/>
            <a:tailEnd len="sm" w="sm" type="none"/>
          </a:ln>
          <a:effectLst>
            <a:outerShdw blurRad="50800" rotWithShape="0" algn="tl" dir="2700000" dist="38100">
              <a:schemeClr val="dk1">
                <a:alpha val="4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72" name="Google Shape;372;p8"/>
          <p:cNvSpPr txBox="1"/>
          <p:nvPr/>
        </p:nvSpPr>
        <p:spPr>
          <a:xfrm>
            <a:off x="1474564" y="2677140"/>
            <a:ext cx="10611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400">
                <a:solidFill>
                  <a:schemeClr val="lt1"/>
                </a:solidFill>
                <a:latin typeface="Lustria"/>
                <a:ea typeface="Lustria"/>
                <a:cs typeface="Lustria"/>
                <a:sym typeface="Lustria"/>
              </a:rPr>
              <a:t>df_movies</a:t>
            </a:r>
            <a:endParaRPr sz="1400">
              <a:solidFill>
                <a:schemeClr val="lt1"/>
              </a:solidFill>
              <a:latin typeface="Lustria"/>
              <a:ea typeface="Lustria"/>
              <a:cs typeface="Lustria"/>
              <a:sym typeface="Lustria"/>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9"/>
          <p:cNvSpPr/>
          <p:nvPr/>
        </p:nvSpPr>
        <p:spPr>
          <a:xfrm>
            <a:off x="720000" y="1985455"/>
            <a:ext cx="7361100" cy="100200"/>
          </a:xfrm>
          <a:prstGeom prst="roundRect">
            <a:avLst>
              <a:gd fmla="val 50000" name="adj"/>
            </a:avLst>
          </a:prstGeom>
          <a:gradFill>
            <a:gsLst>
              <a:gs pos="0">
                <a:schemeClr val="lt1"/>
              </a:gs>
              <a:gs pos="74000">
                <a:srgbClr val="AED6EF"/>
              </a:gs>
              <a:gs pos="83000">
                <a:srgbClr val="AED6EF"/>
              </a:gs>
              <a:gs pos="100000">
                <a:srgbClr val="C8E3F4"/>
              </a:gs>
            </a:gsLst>
            <a:lin ang="5400000" scaled="0"/>
          </a:gra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78" name="Google Shape;378;p9"/>
          <p:cNvSpPr txBox="1"/>
          <p:nvPr>
            <p:ph type="title"/>
          </p:nvPr>
        </p:nvSpPr>
        <p:spPr>
          <a:xfrm>
            <a:off x="616552" y="133751"/>
            <a:ext cx="7704000" cy="572700"/>
          </a:xfrm>
          <a:prstGeom prst="rect">
            <a:avLst/>
          </a:prstGeom>
          <a:noFill/>
          <a:ln>
            <a:noFill/>
          </a:ln>
          <a:effectLst>
            <a:outerShdw blurRad="25400">
              <a:srgbClr val="000000">
                <a:alpha val="45882"/>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500"/>
              <a:buFont typeface="Lustria"/>
              <a:buNone/>
            </a:pPr>
            <a:r>
              <a:rPr lang="en-ID">
                <a:solidFill>
                  <a:schemeClr val="dk1"/>
                </a:solidFill>
              </a:rPr>
              <a:t>Data Cleaning</a:t>
            </a:r>
            <a:br>
              <a:rPr b="1" lang="en-ID" sz="3200">
                <a:solidFill>
                  <a:srgbClr val="D6D6DE"/>
                </a:solidFill>
              </a:rPr>
            </a:br>
            <a:endParaRPr/>
          </a:p>
        </p:txBody>
      </p:sp>
      <p:sp>
        <p:nvSpPr>
          <p:cNvPr id="379" name="Google Shape;379;p9"/>
          <p:cNvSpPr/>
          <p:nvPr/>
        </p:nvSpPr>
        <p:spPr>
          <a:xfrm>
            <a:off x="8120982" y="685751"/>
            <a:ext cx="123000" cy="1230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80" name="Google Shape;380;p9"/>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81" name="Google Shape;381;p9"/>
          <p:cNvSpPr/>
          <p:nvPr/>
        </p:nvSpPr>
        <p:spPr>
          <a:xfrm>
            <a:off x="1208114" y="1225891"/>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lt1"/>
              </a:buClr>
              <a:buSzPts val="900"/>
              <a:buFont typeface="Playfair Display"/>
              <a:buNone/>
            </a:pPr>
            <a:r>
              <a:rPr b="1" lang="en-ID" sz="900">
                <a:solidFill>
                  <a:schemeClr val="lt1"/>
                </a:solidFill>
                <a:latin typeface="Playfair Display"/>
                <a:ea typeface="Playfair Display"/>
                <a:cs typeface="Playfair Display"/>
                <a:sym typeface="Playfair Display"/>
              </a:rPr>
              <a:t>Pre-Processing</a:t>
            </a:r>
            <a:endParaRPr b="1" sz="900">
              <a:solidFill>
                <a:schemeClr val="lt1"/>
              </a:solidFill>
              <a:latin typeface="Playfair Display"/>
              <a:ea typeface="Playfair Display"/>
              <a:cs typeface="Playfair Display"/>
              <a:sym typeface="Playfair Display"/>
            </a:endParaRPr>
          </a:p>
        </p:txBody>
      </p:sp>
      <p:sp>
        <p:nvSpPr>
          <p:cNvPr id="382" name="Google Shape;382;p9"/>
          <p:cNvSpPr/>
          <p:nvPr/>
        </p:nvSpPr>
        <p:spPr>
          <a:xfrm>
            <a:off x="3737191" y="1279835"/>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lt1"/>
              </a:buClr>
              <a:buSzPts val="900"/>
              <a:buFont typeface="Playfair Display"/>
              <a:buNone/>
            </a:pPr>
            <a:r>
              <a:rPr b="1" lang="en-ID" sz="900">
                <a:solidFill>
                  <a:schemeClr val="lt1"/>
                </a:solidFill>
                <a:latin typeface="Playfair Display"/>
                <a:ea typeface="Playfair Display"/>
                <a:cs typeface="Playfair Display"/>
                <a:sym typeface="Playfair Display"/>
              </a:rPr>
              <a:t>Check Null &amp; Missing Value</a:t>
            </a:r>
            <a:endParaRPr b="1" sz="900">
              <a:solidFill>
                <a:schemeClr val="lt1"/>
              </a:solidFill>
              <a:latin typeface="Playfair Display"/>
              <a:ea typeface="Playfair Display"/>
              <a:cs typeface="Playfair Display"/>
              <a:sym typeface="Playfair Display"/>
            </a:endParaRPr>
          </a:p>
        </p:txBody>
      </p:sp>
      <p:sp>
        <p:nvSpPr>
          <p:cNvPr id="383" name="Google Shape;383;p9"/>
          <p:cNvSpPr/>
          <p:nvPr/>
        </p:nvSpPr>
        <p:spPr>
          <a:xfrm>
            <a:off x="6113607" y="1295384"/>
            <a:ext cx="1462725" cy="1462503"/>
          </a:xfrm>
          <a:custGeom>
            <a:rect b="b" l="l" r="r" t="t"/>
            <a:pathLst>
              <a:path extrusionOk="0" h="3065" w="3065">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rgbClr val="7030A0"/>
              </a:gs>
              <a:gs pos="100000">
                <a:schemeClr val="dk2"/>
              </a:gs>
            </a:gsLst>
            <a:lin ang="5400700" scaled="0"/>
          </a:gra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dk1"/>
              </a:buClr>
              <a:buSzPts val="900"/>
              <a:buFont typeface="Lustria"/>
              <a:buNone/>
            </a:pPr>
            <a:r>
              <a:t/>
            </a:r>
            <a:endParaRPr b="1" sz="900">
              <a:solidFill>
                <a:schemeClr val="lt1"/>
              </a:solidFill>
              <a:latin typeface="Playfair Display"/>
              <a:ea typeface="Playfair Display"/>
              <a:cs typeface="Playfair Display"/>
              <a:sym typeface="Playfair Display"/>
            </a:endParaRPr>
          </a:p>
          <a:p>
            <a:pPr indent="0" lvl="0" marL="0" marR="0" rtl="0" algn="ctr">
              <a:spcBef>
                <a:spcPts val="0"/>
              </a:spcBef>
              <a:spcAft>
                <a:spcPts val="0"/>
              </a:spcAft>
              <a:buClr>
                <a:schemeClr val="lt1"/>
              </a:buClr>
              <a:buSzPts val="900"/>
              <a:buFont typeface="Playfair Display"/>
              <a:buNone/>
            </a:pPr>
            <a:r>
              <a:rPr b="1" lang="en-ID" sz="900">
                <a:solidFill>
                  <a:schemeClr val="lt1"/>
                </a:solidFill>
                <a:latin typeface="Playfair Display"/>
                <a:ea typeface="Playfair Display"/>
                <a:cs typeface="Playfair Display"/>
                <a:sym typeface="Playfair Display"/>
              </a:rPr>
              <a:t>Duplicate Data Check</a:t>
            </a:r>
            <a:endParaRPr b="1" sz="900">
              <a:solidFill>
                <a:schemeClr val="lt1"/>
              </a:solidFill>
              <a:latin typeface="Playfair Display"/>
              <a:ea typeface="Playfair Display"/>
              <a:cs typeface="Playfair Display"/>
              <a:sym typeface="Playfair Display"/>
            </a:endParaRPr>
          </a:p>
        </p:txBody>
      </p:sp>
      <p:pic>
        <p:nvPicPr>
          <p:cNvPr id="384" name="Google Shape;384;p9"/>
          <p:cNvPicPr preferRelativeResize="0"/>
          <p:nvPr/>
        </p:nvPicPr>
        <p:blipFill rotWithShape="1">
          <a:blip r:embed="rId3">
            <a:alphaModFix/>
          </a:blip>
          <a:srcRect b="0" l="0" r="0" t="0"/>
          <a:stretch/>
        </p:blipFill>
        <p:spPr>
          <a:xfrm>
            <a:off x="4068666" y="1497054"/>
            <a:ext cx="799773" cy="688258"/>
          </a:xfrm>
          <a:prstGeom prst="rect">
            <a:avLst/>
          </a:prstGeom>
          <a:noFill/>
          <a:ln>
            <a:noFill/>
          </a:ln>
        </p:spPr>
      </p:pic>
      <p:pic>
        <p:nvPicPr>
          <p:cNvPr id="385" name="Google Shape;385;p9"/>
          <p:cNvPicPr preferRelativeResize="0"/>
          <p:nvPr/>
        </p:nvPicPr>
        <p:blipFill rotWithShape="1">
          <a:blip r:embed="rId4">
            <a:alphaModFix/>
          </a:blip>
          <a:srcRect b="0" l="0" r="0" t="0"/>
          <a:stretch/>
        </p:blipFill>
        <p:spPr>
          <a:xfrm>
            <a:off x="6423293" y="1591027"/>
            <a:ext cx="843352" cy="594285"/>
          </a:xfrm>
          <a:prstGeom prst="rect">
            <a:avLst/>
          </a:prstGeom>
          <a:noFill/>
          <a:ln>
            <a:noFill/>
          </a:ln>
        </p:spPr>
      </p:pic>
      <p:pic>
        <p:nvPicPr>
          <p:cNvPr id="386" name="Google Shape;386;p9"/>
          <p:cNvPicPr preferRelativeResize="0"/>
          <p:nvPr/>
        </p:nvPicPr>
        <p:blipFill rotWithShape="1">
          <a:blip r:embed="rId5">
            <a:alphaModFix/>
          </a:blip>
          <a:srcRect b="0" l="0" r="0" t="0"/>
          <a:stretch/>
        </p:blipFill>
        <p:spPr>
          <a:xfrm>
            <a:off x="1452380" y="1411386"/>
            <a:ext cx="974192" cy="859594"/>
          </a:xfrm>
          <a:prstGeom prst="rect">
            <a:avLst/>
          </a:prstGeom>
          <a:noFill/>
          <a:ln>
            <a:noFill/>
          </a:ln>
        </p:spPr>
      </p:pic>
      <p:sp>
        <p:nvSpPr>
          <p:cNvPr id="387" name="Google Shape;387;p9"/>
          <p:cNvSpPr/>
          <p:nvPr/>
        </p:nvSpPr>
        <p:spPr>
          <a:xfrm>
            <a:off x="3229850" y="258374"/>
            <a:ext cx="2477400" cy="550500"/>
          </a:xfrm>
          <a:prstGeom prst="roundRect">
            <a:avLst>
              <a:gd fmla="val 16667" name="adj"/>
            </a:avLst>
          </a:prstGeom>
          <a:solidFill>
            <a:schemeClr val="accent1">
              <a:alpha val="49803"/>
            </a:schemeClr>
          </a:solidFill>
          <a:ln cap="rnd" cmpd="sng" w="15875">
            <a:solidFill>
              <a:srgbClr val="570A3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nvGrpSpPr>
          <p:cNvPr id="388" name="Google Shape;388;p9"/>
          <p:cNvGrpSpPr/>
          <p:nvPr/>
        </p:nvGrpSpPr>
        <p:grpSpPr>
          <a:xfrm>
            <a:off x="8421976" y="0"/>
            <a:ext cx="716036" cy="5143500"/>
            <a:chOff x="8421976" y="0"/>
            <a:chExt cx="716036" cy="5143500"/>
          </a:xfrm>
        </p:grpSpPr>
        <p:sp>
          <p:nvSpPr>
            <p:cNvPr id="389" name="Google Shape;389;p9"/>
            <p:cNvSpPr/>
            <p:nvPr/>
          </p:nvSpPr>
          <p:spPr>
            <a:xfrm>
              <a:off x="8421976" y="840325"/>
              <a:ext cx="97500" cy="97500"/>
            </a:xfrm>
            <a:prstGeom prst="plaqu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Lustria"/>
                <a:buNone/>
              </a:pPr>
              <a:r>
                <a:t/>
              </a:r>
              <a:endParaRPr sz="1800">
                <a:solidFill>
                  <a:schemeClr val="dk1"/>
                </a:solidFill>
                <a:latin typeface="Lustria"/>
                <a:ea typeface="Lustria"/>
                <a:cs typeface="Lustria"/>
                <a:sym typeface="Lustria"/>
              </a:endParaRPr>
            </a:p>
          </p:txBody>
        </p:sp>
        <p:sp>
          <p:nvSpPr>
            <p:cNvPr id="390" name="Google Shape;390;p9"/>
            <p:cNvSpPr/>
            <p:nvPr/>
          </p:nvSpPr>
          <p:spPr>
            <a:xfrm>
              <a:off x="8508228" y="0"/>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91" name="Google Shape;391;p9"/>
            <p:cNvSpPr/>
            <p:nvPr/>
          </p:nvSpPr>
          <p:spPr>
            <a:xfrm>
              <a:off x="8593026"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92" name="Google Shape;392;p9"/>
            <p:cNvSpPr/>
            <p:nvPr/>
          </p:nvSpPr>
          <p:spPr>
            <a:xfrm>
              <a:off x="8588514"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93" name="Google Shape;393;p9"/>
            <p:cNvSpPr/>
            <p:nvPr/>
          </p:nvSpPr>
          <p:spPr>
            <a:xfrm>
              <a:off x="8600556"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94" name="Google Shape;394;p9"/>
            <p:cNvSpPr/>
            <p:nvPr/>
          </p:nvSpPr>
          <p:spPr>
            <a:xfrm>
              <a:off x="8583804"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sp>
          <p:nvSpPr>
            <p:cNvPr id="395" name="Google Shape;395;p9"/>
            <p:cNvSpPr/>
            <p:nvPr/>
          </p:nvSpPr>
          <p:spPr>
            <a:xfrm>
              <a:off x="8588514"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ustria"/>
                <a:ea typeface="Lustria"/>
                <a:cs typeface="Lustria"/>
                <a:sym typeface="Lustria"/>
              </a:endParaRPr>
            </a:p>
          </p:txBody>
        </p:sp>
      </p:grpSp>
      <p:grpSp>
        <p:nvGrpSpPr>
          <p:cNvPr id="396" name="Google Shape;396;p9"/>
          <p:cNvGrpSpPr/>
          <p:nvPr/>
        </p:nvGrpSpPr>
        <p:grpSpPr>
          <a:xfrm>
            <a:off x="281" y="1062"/>
            <a:ext cx="629784" cy="5143500"/>
            <a:chOff x="281" y="1062"/>
            <a:chExt cx="629784" cy="5143500"/>
          </a:xfrm>
        </p:grpSpPr>
        <p:sp>
          <p:nvSpPr>
            <p:cNvPr id="397" name="Google Shape;397;p9"/>
            <p:cNvSpPr/>
            <p:nvPr/>
          </p:nvSpPr>
          <p:spPr>
            <a:xfrm>
              <a:off x="281" y="1062"/>
              <a:ext cx="629784" cy="5143500"/>
            </a:xfrm>
            <a:prstGeom prst="rect">
              <a:avLst/>
            </a:prstGeom>
            <a:gradFill>
              <a:gsLst>
                <a:gs pos="0">
                  <a:srgbClr val="3D3D3D"/>
                </a:gs>
                <a:gs pos="100000">
                  <a:schemeClr val="dk1"/>
                </a:gs>
              </a:gsLst>
              <a:lin ang="5400000" scaled="0"/>
            </a:gradFill>
            <a:ln>
              <a:noFill/>
            </a:ln>
            <a:effectLst>
              <a:outerShdw blurRad="76200" rotWithShape="0" dir="5400000" dist="38100">
                <a:srgbClr val="000000">
                  <a:alpha val="7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98" name="Google Shape;398;p9"/>
            <p:cNvSpPr/>
            <p:nvPr/>
          </p:nvSpPr>
          <p:spPr>
            <a:xfrm>
              <a:off x="73652" y="312575"/>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99" name="Google Shape;399;p9"/>
            <p:cNvSpPr/>
            <p:nvPr/>
          </p:nvSpPr>
          <p:spPr>
            <a:xfrm>
              <a:off x="69140" y="3362108"/>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00" name="Google Shape;400;p9"/>
            <p:cNvSpPr/>
            <p:nvPr/>
          </p:nvSpPr>
          <p:spPr>
            <a:xfrm>
              <a:off x="81182" y="4431092"/>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01" name="Google Shape;401;p9"/>
            <p:cNvSpPr/>
            <p:nvPr/>
          </p:nvSpPr>
          <p:spPr>
            <a:xfrm>
              <a:off x="64430" y="126344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402" name="Google Shape;402;p9"/>
            <p:cNvSpPr/>
            <p:nvPr/>
          </p:nvSpPr>
          <p:spPr>
            <a:xfrm>
              <a:off x="69140" y="2281519"/>
              <a:ext cx="484617" cy="440700"/>
            </a:xfrm>
            <a:prstGeom prst="roundRect">
              <a:avLst>
                <a:gd fmla="val 16667" name="adj"/>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gr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Custom 1">
      <a:dk1>
        <a:srgbClr val="000000"/>
      </a:dk1>
      <a:lt1>
        <a:srgbClr val="FFFFFF"/>
      </a:lt1>
      <a:dk2>
        <a:srgbClr val="454551"/>
      </a:dk2>
      <a:lt2>
        <a:srgbClr val="D8D9DC"/>
      </a:lt2>
      <a:accent1>
        <a:srgbClr val="780F49"/>
      </a:accent1>
      <a:accent2>
        <a:srgbClr val="641766"/>
      </a:accent2>
      <a:accent3>
        <a:srgbClr val="4EA6DC"/>
      </a:accent3>
      <a:accent4>
        <a:srgbClr val="4775E7"/>
      </a:accent4>
      <a:accent5>
        <a:srgbClr val="8971E1"/>
      </a:accent5>
      <a:accent6>
        <a:srgbClr val="731A36"/>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Nadia Tasza</dc:creator>
</cp:coreProperties>
</file>